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3" r:id="rId4"/>
  </p:sldMasterIdLst>
  <p:sldIdLst>
    <p:sldId id="479" r:id="rId5"/>
    <p:sldId id="477" r:id="rId6"/>
    <p:sldId id="257" r:id="rId7"/>
    <p:sldId id="274" r:id="rId8"/>
    <p:sldId id="259" r:id="rId9"/>
    <p:sldId id="276" r:id="rId10"/>
    <p:sldId id="260" r:id="rId11"/>
    <p:sldId id="278" r:id="rId12"/>
    <p:sldId id="261" r:id="rId13"/>
    <p:sldId id="262" r:id="rId14"/>
    <p:sldId id="263" r:id="rId15"/>
    <p:sldId id="280" r:id="rId16"/>
    <p:sldId id="264" r:id="rId17"/>
    <p:sldId id="282" r:id="rId18"/>
    <p:sldId id="265" r:id="rId19"/>
    <p:sldId id="284" r:id="rId20"/>
    <p:sldId id="266" r:id="rId21"/>
    <p:sldId id="286" r:id="rId22"/>
    <p:sldId id="287" r:id="rId23"/>
    <p:sldId id="267" r:id="rId24"/>
    <p:sldId id="296" r:id="rId25"/>
    <p:sldId id="289" r:id="rId26"/>
    <p:sldId id="268" r:id="rId27"/>
    <p:sldId id="297" r:id="rId28"/>
    <p:sldId id="290" r:id="rId29"/>
    <p:sldId id="269" r:id="rId30"/>
    <p:sldId id="270" r:id="rId31"/>
    <p:sldId id="298" r:id="rId32"/>
    <p:sldId id="292" r:id="rId33"/>
    <p:sldId id="272" r:id="rId34"/>
    <p:sldId id="273" r:id="rId35"/>
    <p:sldId id="294" r:id="rId36"/>
    <p:sldId id="425" r:id="rId37"/>
  </p:sldIdLst>
  <p:sldSz cx="10826750" cy="8120063" type="B4ISO"/>
  <p:notesSz cx="6858000" cy="9144000"/>
  <p:defaultTextStyle>
    <a:defPPr>
      <a:defRPr lang="en-US"/>
    </a:defPPr>
    <a:lvl1pPr marL="0" algn="l" defTabSz="1033455" rtl="0" eaLnBrk="1" latinLnBrk="0" hangingPunct="1">
      <a:defRPr sz="2000" kern="1200">
        <a:solidFill>
          <a:schemeClr val="tx1"/>
        </a:solidFill>
        <a:latin typeface="+mn-lt"/>
        <a:ea typeface="+mn-ea"/>
        <a:cs typeface="+mn-cs"/>
      </a:defRPr>
    </a:lvl1pPr>
    <a:lvl2pPr marL="516727" algn="l" defTabSz="1033455" rtl="0" eaLnBrk="1" latinLnBrk="0" hangingPunct="1">
      <a:defRPr sz="2000" kern="1200">
        <a:solidFill>
          <a:schemeClr val="tx1"/>
        </a:solidFill>
        <a:latin typeface="+mn-lt"/>
        <a:ea typeface="+mn-ea"/>
        <a:cs typeface="+mn-cs"/>
      </a:defRPr>
    </a:lvl2pPr>
    <a:lvl3pPr marL="1033455" algn="l" defTabSz="1033455" rtl="0" eaLnBrk="1" latinLnBrk="0" hangingPunct="1">
      <a:defRPr sz="2000" kern="1200">
        <a:solidFill>
          <a:schemeClr val="tx1"/>
        </a:solidFill>
        <a:latin typeface="+mn-lt"/>
        <a:ea typeface="+mn-ea"/>
        <a:cs typeface="+mn-cs"/>
      </a:defRPr>
    </a:lvl3pPr>
    <a:lvl4pPr marL="1550182" algn="l" defTabSz="1033455" rtl="0" eaLnBrk="1" latinLnBrk="0" hangingPunct="1">
      <a:defRPr sz="2000" kern="1200">
        <a:solidFill>
          <a:schemeClr val="tx1"/>
        </a:solidFill>
        <a:latin typeface="+mn-lt"/>
        <a:ea typeface="+mn-ea"/>
        <a:cs typeface="+mn-cs"/>
      </a:defRPr>
    </a:lvl4pPr>
    <a:lvl5pPr marL="2066910" algn="l" defTabSz="1033455" rtl="0" eaLnBrk="1" latinLnBrk="0" hangingPunct="1">
      <a:defRPr sz="2000" kern="1200">
        <a:solidFill>
          <a:schemeClr val="tx1"/>
        </a:solidFill>
        <a:latin typeface="+mn-lt"/>
        <a:ea typeface="+mn-ea"/>
        <a:cs typeface="+mn-cs"/>
      </a:defRPr>
    </a:lvl5pPr>
    <a:lvl6pPr marL="2583637" algn="l" defTabSz="1033455" rtl="0" eaLnBrk="1" latinLnBrk="0" hangingPunct="1">
      <a:defRPr sz="2000" kern="1200">
        <a:solidFill>
          <a:schemeClr val="tx1"/>
        </a:solidFill>
        <a:latin typeface="+mn-lt"/>
        <a:ea typeface="+mn-ea"/>
        <a:cs typeface="+mn-cs"/>
      </a:defRPr>
    </a:lvl6pPr>
    <a:lvl7pPr marL="3100365" algn="l" defTabSz="1033455" rtl="0" eaLnBrk="1" latinLnBrk="0" hangingPunct="1">
      <a:defRPr sz="2000" kern="1200">
        <a:solidFill>
          <a:schemeClr val="tx1"/>
        </a:solidFill>
        <a:latin typeface="+mn-lt"/>
        <a:ea typeface="+mn-ea"/>
        <a:cs typeface="+mn-cs"/>
      </a:defRPr>
    </a:lvl7pPr>
    <a:lvl8pPr marL="3617092" algn="l" defTabSz="1033455" rtl="0" eaLnBrk="1" latinLnBrk="0" hangingPunct="1">
      <a:defRPr sz="2000" kern="1200">
        <a:solidFill>
          <a:schemeClr val="tx1"/>
        </a:solidFill>
        <a:latin typeface="+mn-lt"/>
        <a:ea typeface="+mn-ea"/>
        <a:cs typeface="+mn-cs"/>
      </a:defRPr>
    </a:lvl8pPr>
    <a:lvl9pPr marL="4133820" algn="l" defTabSz="1033455"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58">
          <p15:clr>
            <a:srgbClr val="A4A3A4"/>
          </p15:clr>
        </p15:guide>
        <p15:guide id="2" pos="3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1440" y="72"/>
      </p:cViewPr>
      <p:guideLst>
        <p:guide orient="horz" pos="2558"/>
        <p:guide pos="341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a%20Boss\Documents\3-REPOSITION\2020\25%20-%20&#928;&#945;&#957;&#949;&#955;&#955;&#945;&#948;&#953;&#954;&#942;\graph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Φύλλο1!$B$3:$B$7</c:f>
              <c:strCache>
                <c:ptCount val="5"/>
                <c:pt idx="0">
                  <c:v>Ναι</c:v>
                </c:pt>
                <c:pt idx="1">
                  <c:v>Μάλλον ναι</c:v>
                </c:pt>
                <c:pt idx="2">
                  <c:v>Μάλλον όχι</c:v>
                </c:pt>
                <c:pt idx="3">
                  <c:v>Όχι</c:v>
                </c:pt>
                <c:pt idx="4">
                  <c:v>ΔΓ/ ΔΑ</c:v>
                </c:pt>
              </c:strCache>
            </c:strRef>
          </c:cat>
          <c:val>
            <c:numRef>
              <c:f>Φύλλο1!$E$3:$E$7</c:f>
              <c:numCache>
                <c:formatCode>0.0</c:formatCode>
                <c:ptCount val="5"/>
                <c:pt idx="0">
                  <c:v>23.680425140847888</c:v>
                </c:pt>
                <c:pt idx="1">
                  <c:v>24.952051784073198</c:v>
                </c:pt>
                <c:pt idx="2">
                  <c:v>15.765972749430619</c:v>
                </c:pt>
                <c:pt idx="3">
                  <c:v>33.926359531705749</c:v>
                </c:pt>
                <c:pt idx="4">
                  <c:v>1.675190793942543</c:v>
                </c:pt>
              </c:numCache>
            </c:numRef>
          </c:val>
          <c:extLst>
            <c:ext xmlns:c16="http://schemas.microsoft.com/office/drawing/2014/chart" uri="{C3380CC4-5D6E-409C-BE32-E72D297353CC}">
              <c16:uniqueId val="{00000000-73A1-49C9-BC9F-6EB75510679D}"/>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Sheet1!$B$239:$B$243</c:f>
              <c:strCache>
                <c:ptCount val="5"/>
                <c:pt idx="0">
                  <c:v>Ναι</c:v>
                </c:pt>
                <c:pt idx="1">
                  <c:v>Μάλλον ναι</c:v>
                </c:pt>
                <c:pt idx="2">
                  <c:v>Μάλλον όχι</c:v>
                </c:pt>
                <c:pt idx="3">
                  <c:v>Όχι</c:v>
                </c:pt>
                <c:pt idx="4">
                  <c:v>ΔΓ/ ΔΑ</c:v>
                </c:pt>
              </c:strCache>
            </c:strRef>
          </c:cat>
          <c:val>
            <c:numRef>
              <c:f>Sheet1!$E$239:$E$243</c:f>
              <c:numCache>
                <c:formatCode>0.00</c:formatCode>
                <c:ptCount val="5"/>
                <c:pt idx="0">
                  <c:v>47.435897435897459</c:v>
                </c:pt>
                <c:pt idx="1">
                  <c:v>20.512820512820504</c:v>
                </c:pt>
                <c:pt idx="2">
                  <c:v>8.9743589743589709</c:v>
                </c:pt>
                <c:pt idx="3">
                  <c:v>17.948717948717942</c:v>
                </c:pt>
                <c:pt idx="4">
                  <c:v>5.1282051282051269</c:v>
                </c:pt>
              </c:numCache>
            </c:numRef>
          </c:val>
          <c:extLst>
            <c:ext xmlns:c16="http://schemas.microsoft.com/office/drawing/2014/chart" uri="{C3380CC4-5D6E-409C-BE32-E72D297353CC}">
              <c16:uniqueId val="{00000000-53C2-48EE-BA62-F010B8977839}"/>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Φύλλο1!$B$105:$B$107</c:f>
              <c:strCache>
                <c:ptCount val="3"/>
                <c:pt idx="0">
                  <c:v>Οι διαδικασίες θα πρέπει να γίνουν όσο το δυνατόν πιο γρήγορα</c:v>
                </c:pt>
                <c:pt idx="1">
                  <c:v>Να γίνουν Νοέμβριο</c:v>
                </c:pt>
                <c:pt idx="2">
                  <c:v>ΔΓ/ ΔΑ</c:v>
                </c:pt>
              </c:strCache>
            </c:strRef>
          </c:cat>
          <c:val>
            <c:numRef>
              <c:f>Φύλλο1!$E$105:$E$107</c:f>
              <c:numCache>
                <c:formatCode>0.0</c:formatCode>
                <c:ptCount val="3"/>
                <c:pt idx="0">
                  <c:v>31.666666666666664</c:v>
                </c:pt>
                <c:pt idx="1">
                  <c:v>42.085834333733509</c:v>
                </c:pt>
                <c:pt idx="2">
                  <c:v>26.247498999599831</c:v>
                </c:pt>
              </c:numCache>
            </c:numRef>
          </c:val>
          <c:extLst>
            <c:ext xmlns:c16="http://schemas.microsoft.com/office/drawing/2014/chart" uri="{C3380CC4-5D6E-409C-BE32-E72D297353CC}">
              <c16:uniqueId val="{00000000-F353-4809-B39C-3A1758F8CCE6}"/>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Sheet1!$B$291:$B$293</c:f>
              <c:strCache>
                <c:ptCount val="3"/>
                <c:pt idx="0">
                  <c:v>Οι διαδικασίες θα πρέπει να γίνουν όσο το δυνατόν πιο γρήγορα</c:v>
                </c:pt>
                <c:pt idx="1">
                  <c:v>Να γίνουν Νοέμβριο</c:v>
                </c:pt>
                <c:pt idx="2">
                  <c:v>ΔΓ/ ΔΑ</c:v>
                </c:pt>
              </c:strCache>
            </c:strRef>
          </c:cat>
          <c:val>
            <c:numRef>
              <c:f>Sheet1!$E$291:$E$293</c:f>
              <c:numCache>
                <c:formatCode>0.00</c:formatCode>
                <c:ptCount val="3"/>
                <c:pt idx="0">
                  <c:v>49.350649350649356</c:v>
                </c:pt>
                <c:pt idx="1">
                  <c:v>37.662337662337656</c:v>
                </c:pt>
                <c:pt idx="2">
                  <c:v>12.987012987012978</c:v>
                </c:pt>
              </c:numCache>
            </c:numRef>
          </c:val>
          <c:extLst>
            <c:ext xmlns:c16="http://schemas.microsoft.com/office/drawing/2014/chart" uri="{C3380CC4-5D6E-409C-BE32-E72D297353CC}">
              <c16:uniqueId val="{00000000-F074-4AC9-919D-838D4874AB20}"/>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Φύλλο1!$B$115:$B$120</c:f>
              <c:strCache>
                <c:ptCount val="6"/>
                <c:pt idx="0">
                  <c:v>Ανδρουλάκης Νίκος</c:v>
                </c:pt>
                <c:pt idx="1">
                  <c:v>Γεννηματά Φώφη</c:v>
                </c:pt>
                <c:pt idx="2">
                  <c:v>Γερουλάνος Παύλος</c:v>
                </c:pt>
                <c:pt idx="3">
                  <c:v>Λοβέρδος Ανδρέας</c:v>
                </c:pt>
                <c:pt idx="4">
                  <c:v>Άλλον</c:v>
                </c:pt>
                <c:pt idx="5">
                  <c:v>ΔΓ/ΔΑ</c:v>
                </c:pt>
              </c:strCache>
            </c:strRef>
          </c:cat>
          <c:val>
            <c:numRef>
              <c:f>Φύλλο1!$E$115:$E$120</c:f>
              <c:numCache>
                <c:formatCode>0.0</c:formatCode>
                <c:ptCount val="6"/>
                <c:pt idx="0">
                  <c:v>17.870297355838801</c:v>
                </c:pt>
                <c:pt idx="1">
                  <c:v>18.134813291676227</c:v>
                </c:pt>
                <c:pt idx="2">
                  <c:v>11.41610852140583</c:v>
                </c:pt>
                <c:pt idx="3">
                  <c:v>28.525797790044226</c:v>
                </c:pt>
                <c:pt idx="4">
                  <c:v>9.334917101703887</c:v>
                </c:pt>
                <c:pt idx="5">
                  <c:v>14.718065939331028</c:v>
                </c:pt>
              </c:numCache>
            </c:numRef>
          </c:val>
          <c:extLst>
            <c:ext xmlns:c16="http://schemas.microsoft.com/office/drawing/2014/chart" uri="{C3380CC4-5D6E-409C-BE32-E72D297353CC}">
              <c16:uniqueId val="{00000000-53EE-4867-8E43-2A289C4406B2}"/>
            </c:ext>
          </c:extLst>
        </c:ser>
        <c:dLbls>
          <c:showLegendKey val="0"/>
          <c:showVal val="1"/>
          <c:showCatName val="0"/>
          <c:showSerName val="0"/>
          <c:showPercent val="0"/>
          <c:showBubbleSize val="0"/>
        </c:dLbls>
        <c:gapWidth val="150"/>
        <c:shape val="box"/>
        <c:axId val="121646464"/>
        <c:axId val="121652352"/>
        <c:axId val="0"/>
      </c:bar3DChart>
      <c:catAx>
        <c:axId val="121646464"/>
        <c:scaling>
          <c:orientation val="minMax"/>
        </c:scaling>
        <c:delete val="0"/>
        <c:axPos val="b"/>
        <c:numFmt formatCode="General" sourceLinked="0"/>
        <c:majorTickMark val="none"/>
        <c:minorTickMark val="none"/>
        <c:tickLblPos val="nextTo"/>
        <c:txPr>
          <a:bodyPr/>
          <a:lstStyle/>
          <a:p>
            <a:pPr>
              <a:defRPr b="1"/>
            </a:pPr>
            <a:endParaRPr lang="el-GR"/>
          </a:p>
        </c:txPr>
        <c:crossAx val="121652352"/>
        <c:crosses val="autoZero"/>
        <c:auto val="1"/>
        <c:lblAlgn val="ctr"/>
        <c:lblOffset val="100"/>
        <c:noMultiLvlLbl val="0"/>
      </c:catAx>
      <c:valAx>
        <c:axId val="121652352"/>
        <c:scaling>
          <c:orientation val="minMax"/>
        </c:scaling>
        <c:delete val="1"/>
        <c:axPos val="l"/>
        <c:numFmt formatCode="0.0" sourceLinked="1"/>
        <c:majorTickMark val="out"/>
        <c:minorTickMark val="none"/>
        <c:tickLblPos val="nextTo"/>
        <c:crossAx val="121646464"/>
        <c:crosses val="autoZero"/>
        <c:crossBetween val="between"/>
      </c:valAx>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Sheet1!$B$299:$B$304</c:f>
              <c:strCache>
                <c:ptCount val="6"/>
                <c:pt idx="0">
                  <c:v>Ανδρουλάκης Νίκος</c:v>
                </c:pt>
                <c:pt idx="1">
                  <c:v>Γεννηματά Φώφη</c:v>
                </c:pt>
                <c:pt idx="2">
                  <c:v>Γερουλάνος Παύλος</c:v>
                </c:pt>
                <c:pt idx="3">
                  <c:v>Λοβέρδος Ανδρέας</c:v>
                </c:pt>
                <c:pt idx="4">
                  <c:v>Άλλον</c:v>
                </c:pt>
                <c:pt idx="5">
                  <c:v>ΔΓ/ΔΑ</c:v>
                </c:pt>
              </c:strCache>
            </c:strRef>
          </c:cat>
          <c:val>
            <c:numRef>
              <c:f>Sheet1!$E$299:$E$304</c:f>
              <c:numCache>
                <c:formatCode>0.00</c:formatCode>
                <c:ptCount val="6"/>
                <c:pt idx="0">
                  <c:v>26.923076923076916</c:v>
                </c:pt>
                <c:pt idx="1">
                  <c:v>16.666666666666661</c:v>
                </c:pt>
                <c:pt idx="2">
                  <c:v>7.6923076923076907</c:v>
                </c:pt>
                <c:pt idx="3">
                  <c:v>39.743589743589752</c:v>
                </c:pt>
                <c:pt idx="4">
                  <c:v>6.4102564102564088</c:v>
                </c:pt>
                <c:pt idx="5">
                  <c:v>2.5641025641025634</c:v>
                </c:pt>
              </c:numCache>
            </c:numRef>
          </c:val>
          <c:extLst>
            <c:ext xmlns:c16="http://schemas.microsoft.com/office/drawing/2014/chart" uri="{C3380CC4-5D6E-409C-BE32-E72D297353CC}">
              <c16:uniqueId val="{00000000-9340-4E0A-9670-5BC10213BA32}"/>
            </c:ext>
          </c:extLst>
        </c:ser>
        <c:dLbls>
          <c:showLegendKey val="0"/>
          <c:showVal val="1"/>
          <c:showCatName val="0"/>
          <c:showSerName val="0"/>
          <c:showPercent val="0"/>
          <c:showBubbleSize val="0"/>
        </c:dLbls>
        <c:gapWidth val="150"/>
        <c:shape val="box"/>
        <c:axId val="121690368"/>
        <c:axId val="121696256"/>
        <c:axId val="0"/>
      </c:bar3DChart>
      <c:catAx>
        <c:axId val="121690368"/>
        <c:scaling>
          <c:orientation val="minMax"/>
        </c:scaling>
        <c:delete val="0"/>
        <c:axPos val="b"/>
        <c:numFmt formatCode="General" sourceLinked="0"/>
        <c:majorTickMark val="none"/>
        <c:minorTickMark val="none"/>
        <c:tickLblPos val="nextTo"/>
        <c:txPr>
          <a:bodyPr/>
          <a:lstStyle/>
          <a:p>
            <a:pPr>
              <a:defRPr b="1"/>
            </a:pPr>
            <a:endParaRPr lang="el-GR"/>
          </a:p>
        </c:txPr>
        <c:crossAx val="121696256"/>
        <c:crosses val="autoZero"/>
        <c:auto val="1"/>
        <c:lblAlgn val="ctr"/>
        <c:lblOffset val="100"/>
        <c:noMultiLvlLbl val="0"/>
      </c:catAx>
      <c:valAx>
        <c:axId val="121696256"/>
        <c:scaling>
          <c:orientation val="minMax"/>
        </c:scaling>
        <c:delete val="1"/>
        <c:axPos val="l"/>
        <c:numFmt formatCode="0.00" sourceLinked="1"/>
        <c:majorTickMark val="out"/>
        <c:minorTickMark val="none"/>
        <c:tickLblPos val="nextTo"/>
        <c:crossAx val="121690368"/>
        <c:crosses val="autoZero"/>
        <c:crossBetween val="between"/>
      </c:valAx>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Φύλλο1!$B$128</c:f>
              <c:strCache>
                <c:ptCount val="1"/>
                <c:pt idx="0">
                  <c:v>Λοβέρδος Ανδρέας</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Φύλλο1!$C$128:$F$128</c:f>
              <c:numCache>
                <c:formatCode>0.0</c:formatCode>
                <c:ptCount val="4"/>
                <c:pt idx="0">
                  <c:v>34.603428457194276</c:v>
                </c:pt>
                <c:pt idx="1">
                  <c:v>22.067620286085827</c:v>
                </c:pt>
                <c:pt idx="2">
                  <c:v>31.420426127838365</c:v>
                </c:pt>
                <c:pt idx="3">
                  <c:v>25.622829231184998</c:v>
                </c:pt>
              </c:numCache>
            </c:numRef>
          </c:val>
          <c:extLst>
            <c:ext xmlns:c16="http://schemas.microsoft.com/office/drawing/2014/chart" uri="{C3380CC4-5D6E-409C-BE32-E72D297353CC}">
              <c16:uniqueId val="{00000000-8464-4E70-AF59-3D6898FC854B}"/>
            </c:ext>
          </c:extLst>
        </c:ser>
        <c:ser>
          <c:idx val="1"/>
          <c:order val="1"/>
          <c:tx>
            <c:strRef>
              <c:f>Φύλλο1!$B$129</c:f>
              <c:strCache>
                <c:ptCount val="1"/>
                <c:pt idx="0">
                  <c:v>Γεννηματά Φώφη</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Φύλλο1!$C$129:$F$129</c:f>
              <c:numCache>
                <c:formatCode>0.0</c:formatCode>
                <c:ptCount val="4"/>
                <c:pt idx="0">
                  <c:v>14.075665950322355</c:v>
                </c:pt>
                <c:pt idx="1">
                  <c:v>14.12023607082125</c:v>
                </c:pt>
                <c:pt idx="2">
                  <c:v>11.648494548364512</c:v>
                </c:pt>
                <c:pt idx="3">
                  <c:v>16.261122844245147</c:v>
                </c:pt>
              </c:numCache>
            </c:numRef>
          </c:val>
          <c:extLst>
            <c:ext xmlns:c16="http://schemas.microsoft.com/office/drawing/2014/chart" uri="{C3380CC4-5D6E-409C-BE32-E72D297353CC}">
              <c16:uniqueId val="{00000001-8464-4E70-AF59-3D6898FC854B}"/>
            </c:ext>
          </c:extLst>
        </c:ser>
        <c:ser>
          <c:idx val="2"/>
          <c:order val="2"/>
          <c:tx>
            <c:strRef>
              <c:f>Φύλλο1!$B$130</c:f>
              <c:strCache>
                <c:ptCount val="1"/>
                <c:pt idx="0">
                  <c:v>Ανδρουλάκης Νίκος</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Φύλλο1!$C$130:$F$130</c:f>
              <c:numCache>
                <c:formatCode>0.0</c:formatCode>
                <c:ptCount val="4"/>
                <c:pt idx="0">
                  <c:v>17.763006647008829</c:v>
                </c:pt>
                <c:pt idx="1">
                  <c:v>20.92827848354505</c:v>
                </c:pt>
                <c:pt idx="2">
                  <c:v>17.270181054316282</c:v>
                </c:pt>
                <c:pt idx="3">
                  <c:v>15.118059795609911</c:v>
                </c:pt>
              </c:numCache>
            </c:numRef>
          </c:val>
          <c:extLst>
            <c:ext xmlns:c16="http://schemas.microsoft.com/office/drawing/2014/chart" uri="{C3380CC4-5D6E-409C-BE32-E72D297353CC}">
              <c16:uniqueId val="{00000002-8464-4E70-AF59-3D6898FC854B}"/>
            </c:ext>
          </c:extLst>
        </c:ser>
        <c:ser>
          <c:idx val="3"/>
          <c:order val="3"/>
          <c:tx>
            <c:strRef>
              <c:f>Φύλλο1!$B$131</c:f>
              <c:strCache>
                <c:ptCount val="1"/>
                <c:pt idx="0">
                  <c:v>Γερουλάνος Παύλος</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Φύλλο1!$C$131:$F$131</c:f>
              <c:numCache>
                <c:formatCode>0.0</c:formatCode>
                <c:ptCount val="4"/>
                <c:pt idx="0">
                  <c:v>7.9244340046978889</c:v>
                </c:pt>
                <c:pt idx="1">
                  <c:v>15.05851755526658</c:v>
                </c:pt>
                <c:pt idx="2">
                  <c:v>8.9446834050215074</c:v>
                </c:pt>
                <c:pt idx="3">
                  <c:v>7.6921537029437417</c:v>
                </c:pt>
              </c:numCache>
            </c:numRef>
          </c:val>
          <c:extLst>
            <c:ext xmlns:c16="http://schemas.microsoft.com/office/drawing/2014/chart" uri="{C3380CC4-5D6E-409C-BE32-E72D297353CC}">
              <c16:uniqueId val="{00000003-8464-4E70-AF59-3D6898FC854B}"/>
            </c:ext>
          </c:extLst>
        </c:ser>
        <c:ser>
          <c:idx val="4"/>
          <c:order val="4"/>
          <c:tx>
            <c:strRef>
              <c:f>Φύλλο1!$B$132</c:f>
              <c:strCache>
                <c:ptCount val="1"/>
                <c:pt idx="0">
                  <c:v>Άλλος</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Φύλλο1!$C$132:$F$132</c:f>
              <c:numCache>
                <c:formatCode>0.0</c:formatCode>
                <c:ptCount val="4"/>
                <c:pt idx="0">
                  <c:v>7.2797241241441393</c:v>
                </c:pt>
                <c:pt idx="1">
                  <c:v>6.655996799039718</c:v>
                </c:pt>
                <c:pt idx="2">
                  <c:v>8.4865459637891423</c:v>
                </c:pt>
                <c:pt idx="3">
                  <c:v>9.2125676879497984</c:v>
                </c:pt>
              </c:numCache>
            </c:numRef>
          </c:val>
          <c:extLst>
            <c:ext xmlns:c16="http://schemas.microsoft.com/office/drawing/2014/chart" uri="{C3380CC4-5D6E-409C-BE32-E72D297353CC}">
              <c16:uniqueId val="{00000004-8464-4E70-AF59-3D6898FC854B}"/>
            </c:ext>
          </c:extLst>
        </c:ser>
        <c:ser>
          <c:idx val="5"/>
          <c:order val="5"/>
          <c:tx>
            <c:strRef>
              <c:f>Φύλλο1!$B$133</c:f>
              <c:strCache>
                <c:ptCount val="1"/>
                <c:pt idx="0">
                  <c:v>ΔΓ/ΔΑ</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Φύλλο1!$C$127:$F$127</c:f>
              <c:strCache>
                <c:ptCount val="4"/>
                <c:pt idx="0">
                  <c:v>...είναι πιο δυναμικός</c:v>
                </c:pt>
                <c:pt idx="1">
                  <c:v>...είναι πιο σύγχρονος</c:v>
                </c:pt>
                <c:pt idx="2">
                  <c:v>...μπορεί να ανεβάσει τα ποσοστά του ΚΙΝΑΛ σηματοδοτώντας μια νέα αρχή</c:v>
                </c:pt>
                <c:pt idx="3">
                  <c:v>...είναι πιο κοντά στα προβλήματα της κοινωνίας</c:v>
                </c:pt>
              </c:strCache>
            </c:strRef>
          </c:cat>
          <c:val>
            <c:numRef>
              <c:f>Φύλλο1!$C$133:$F$133</c:f>
              <c:numCache>
                <c:formatCode>0.0</c:formatCode>
                <c:ptCount val="4"/>
                <c:pt idx="0">
                  <c:v>18.353740816632513</c:v>
                </c:pt>
                <c:pt idx="1">
                  <c:v>21.169350805241571</c:v>
                </c:pt>
                <c:pt idx="2">
                  <c:v>22.229668900670195</c:v>
                </c:pt>
                <c:pt idx="3">
                  <c:v>26.093266738066401</c:v>
                </c:pt>
              </c:numCache>
            </c:numRef>
          </c:val>
          <c:extLst>
            <c:ext xmlns:c16="http://schemas.microsoft.com/office/drawing/2014/chart" uri="{C3380CC4-5D6E-409C-BE32-E72D297353CC}">
              <c16:uniqueId val="{00000005-8464-4E70-AF59-3D6898FC854B}"/>
            </c:ext>
          </c:extLst>
        </c:ser>
        <c:dLbls>
          <c:showLegendKey val="0"/>
          <c:showVal val="1"/>
          <c:showCatName val="0"/>
          <c:showSerName val="0"/>
          <c:showPercent val="0"/>
          <c:showBubbleSize val="0"/>
        </c:dLbls>
        <c:gapWidth val="95"/>
        <c:gapDepth val="95"/>
        <c:shape val="box"/>
        <c:axId val="121420800"/>
        <c:axId val="121426688"/>
        <c:axId val="0"/>
      </c:bar3DChart>
      <c:catAx>
        <c:axId val="121420800"/>
        <c:scaling>
          <c:orientation val="minMax"/>
        </c:scaling>
        <c:delete val="0"/>
        <c:axPos val="l"/>
        <c:numFmt formatCode="General" sourceLinked="0"/>
        <c:majorTickMark val="none"/>
        <c:minorTickMark val="none"/>
        <c:tickLblPos val="nextTo"/>
        <c:txPr>
          <a:bodyPr/>
          <a:lstStyle/>
          <a:p>
            <a:pPr>
              <a:defRPr b="1"/>
            </a:pPr>
            <a:endParaRPr lang="el-GR"/>
          </a:p>
        </c:txPr>
        <c:crossAx val="121426688"/>
        <c:crosses val="autoZero"/>
        <c:auto val="1"/>
        <c:lblAlgn val="ctr"/>
        <c:lblOffset val="100"/>
        <c:noMultiLvlLbl val="0"/>
      </c:catAx>
      <c:valAx>
        <c:axId val="121426688"/>
        <c:scaling>
          <c:orientation val="minMax"/>
        </c:scaling>
        <c:delete val="1"/>
        <c:axPos val="b"/>
        <c:numFmt formatCode="0%" sourceLinked="1"/>
        <c:majorTickMark val="out"/>
        <c:minorTickMark val="none"/>
        <c:tickLblPos val="nextTo"/>
        <c:crossAx val="121420800"/>
        <c:crosses val="autoZero"/>
        <c:crossBetween val="between"/>
      </c:valAx>
    </c:plotArea>
    <c:legend>
      <c:legendPos val="t"/>
      <c:overlay val="0"/>
      <c:txPr>
        <a:bodyPr/>
        <a:lstStyle/>
        <a:p>
          <a:pPr>
            <a:defRPr b="1"/>
          </a:pPr>
          <a:endParaRPr lang="el-GR"/>
        </a:p>
      </c:txPr>
    </c:legend>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Φύλλο1!$B$140:$B$143</c:f>
              <c:strCache>
                <c:ptCount val="4"/>
                <c:pt idx="0">
                  <c:v>Είναι προτιμότερο να επανέλθει ο τίτλος ΠΑΣΟΚ</c:v>
                </c:pt>
                <c:pt idx="1">
                  <c:v>Είναι προτιμότερο να χρησιμοποιείται ο τίτλος ΚΙΝΑΛ γιατί δείχνει μεγαλύτερη ευρύτητα</c:v>
                </c:pt>
                <c:pt idx="2">
                  <c:v>Πρόκειται για μια συζήτηση χωρίς νόημα</c:v>
                </c:pt>
                <c:pt idx="3">
                  <c:v>ΔΓ/ΔΑ</c:v>
                </c:pt>
              </c:strCache>
            </c:strRef>
          </c:cat>
          <c:val>
            <c:numRef>
              <c:f>Φύλλο1!$E$140:$E$143</c:f>
              <c:numCache>
                <c:formatCode>0.0</c:formatCode>
                <c:ptCount val="4"/>
                <c:pt idx="0">
                  <c:v>30.502057777600182</c:v>
                </c:pt>
                <c:pt idx="1">
                  <c:v>11.137970991329363</c:v>
                </c:pt>
                <c:pt idx="2">
                  <c:v>49.085987133895401</c:v>
                </c:pt>
                <c:pt idx="3">
                  <c:v>9.2739840971750525</c:v>
                </c:pt>
              </c:numCache>
            </c:numRef>
          </c:val>
          <c:extLst>
            <c:ext xmlns:c16="http://schemas.microsoft.com/office/drawing/2014/chart" uri="{C3380CC4-5D6E-409C-BE32-E72D297353CC}">
              <c16:uniqueId val="{00000000-0436-463F-8F77-1B6EE4610FDD}"/>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Sheet2!$B$40:$B$43</c:f>
              <c:strCache>
                <c:ptCount val="4"/>
                <c:pt idx="0">
                  <c:v>Είναι προτιμότερο να επανέλθει ο τίτλος ΠΑΣΟΚ</c:v>
                </c:pt>
                <c:pt idx="1">
                  <c:v>Είναι προτιμότερο να χρησιμοποιείται ο τίτλος ΚΙΝΑΛ γιατί δείχνει μεγαλύτερη ευρύτητα</c:v>
                </c:pt>
                <c:pt idx="2">
                  <c:v>Πρόκειται για μια συζήτηση χωρίς νόημα</c:v>
                </c:pt>
                <c:pt idx="3">
                  <c:v>ΔΓ/ΔΑ</c:v>
                </c:pt>
              </c:strCache>
            </c:strRef>
          </c:cat>
          <c:val>
            <c:numRef>
              <c:f>Sheet2!$E$40:$E$43</c:f>
              <c:numCache>
                <c:formatCode>0.0</c:formatCode>
                <c:ptCount val="4"/>
                <c:pt idx="0">
                  <c:v>50.000000000000021</c:v>
                </c:pt>
                <c:pt idx="1">
                  <c:v>20.512820512820504</c:v>
                </c:pt>
                <c:pt idx="2">
                  <c:v>26.923076923076916</c:v>
                </c:pt>
                <c:pt idx="3">
                  <c:v>2.5641025641025634</c:v>
                </c:pt>
              </c:numCache>
            </c:numRef>
          </c:val>
          <c:extLst>
            <c:ext xmlns:c16="http://schemas.microsoft.com/office/drawing/2014/chart" uri="{C3380CC4-5D6E-409C-BE32-E72D297353CC}">
              <c16:uniqueId val="{00000000-DF60-4851-803A-9C814BE12E2B}"/>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Φύλλο1!$B$169</c:f>
              <c:strCache>
                <c:ptCount val="1"/>
                <c:pt idx="0">
                  <c:v>Θα μπορούσα να το ψηφίσω</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Φύλλο1!$C$168:$H$168</c:f>
              <c:strCache>
                <c:ptCount val="6"/>
                <c:pt idx="0">
                  <c:v>ΜΕΡΑ 25</c:v>
                </c:pt>
                <c:pt idx="1">
                  <c:v>ΕΛΛΗΝΙΚΗ ΛΥΣΗ</c:v>
                </c:pt>
                <c:pt idx="2">
                  <c:v>ΚΚΕ</c:v>
                </c:pt>
                <c:pt idx="3">
                  <c:v>ΚΙΝΑΛ</c:v>
                </c:pt>
                <c:pt idx="4">
                  <c:v>ΣΥΡΙΖΑ</c:v>
                </c:pt>
                <c:pt idx="5">
                  <c:v>Ν.Δ</c:v>
                </c:pt>
              </c:strCache>
            </c:strRef>
          </c:cat>
          <c:val>
            <c:numRef>
              <c:f>Φύλλο1!$C$169:$H$169</c:f>
              <c:numCache>
                <c:formatCode>0.0</c:formatCode>
                <c:ptCount val="6"/>
                <c:pt idx="0">
                  <c:v>19.108950586348591</c:v>
                </c:pt>
                <c:pt idx="1">
                  <c:v>14.594238222719463</c:v>
                </c:pt>
                <c:pt idx="2">
                  <c:v>22.93602707046103</c:v>
                </c:pt>
                <c:pt idx="3">
                  <c:v>37.9</c:v>
                </c:pt>
                <c:pt idx="4">
                  <c:v>38.4</c:v>
                </c:pt>
                <c:pt idx="5">
                  <c:v>58.2</c:v>
                </c:pt>
              </c:numCache>
            </c:numRef>
          </c:val>
          <c:extLst>
            <c:ext xmlns:c16="http://schemas.microsoft.com/office/drawing/2014/chart" uri="{C3380CC4-5D6E-409C-BE32-E72D297353CC}">
              <c16:uniqueId val="{00000000-28E6-44A4-8D78-5AF1019418A7}"/>
            </c:ext>
          </c:extLst>
        </c:ser>
        <c:ser>
          <c:idx val="1"/>
          <c:order val="1"/>
          <c:tx>
            <c:strRef>
              <c:f>Φύλλο1!$B$170</c:f>
              <c:strCache>
                <c:ptCount val="1"/>
                <c:pt idx="0">
                  <c:v>Δεν θα μπορούσα ποτέ να το ψηφίσω</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Φύλλο1!$C$168:$H$168</c:f>
              <c:strCache>
                <c:ptCount val="6"/>
                <c:pt idx="0">
                  <c:v>ΜΕΡΑ 25</c:v>
                </c:pt>
                <c:pt idx="1">
                  <c:v>ΕΛΛΗΝΙΚΗ ΛΥΣΗ</c:v>
                </c:pt>
                <c:pt idx="2">
                  <c:v>ΚΚΕ</c:v>
                </c:pt>
                <c:pt idx="3">
                  <c:v>ΚΙΝΑΛ</c:v>
                </c:pt>
                <c:pt idx="4">
                  <c:v>ΣΥΡΙΖΑ</c:v>
                </c:pt>
                <c:pt idx="5">
                  <c:v>Ν.Δ</c:v>
                </c:pt>
              </c:strCache>
            </c:strRef>
          </c:cat>
          <c:val>
            <c:numRef>
              <c:f>Φύλλο1!$C$170:$H$170</c:f>
              <c:numCache>
                <c:formatCode>0.0</c:formatCode>
                <c:ptCount val="6"/>
                <c:pt idx="0">
                  <c:v>77.338879422672164</c:v>
                </c:pt>
                <c:pt idx="1">
                  <c:v>81.230271306988442</c:v>
                </c:pt>
                <c:pt idx="2">
                  <c:v>73.856841979178128</c:v>
                </c:pt>
                <c:pt idx="3">
                  <c:v>57.9</c:v>
                </c:pt>
                <c:pt idx="4">
                  <c:v>58.6</c:v>
                </c:pt>
                <c:pt idx="5">
                  <c:v>39.5</c:v>
                </c:pt>
              </c:numCache>
            </c:numRef>
          </c:val>
          <c:extLst>
            <c:ext xmlns:c16="http://schemas.microsoft.com/office/drawing/2014/chart" uri="{C3380CC4-5D6E-409C-BE32-E72D297353CC}">
              <c16:uniqueId val="{00000001-28E6-44A4-8D78-5AF1019418A7}"/>
            </c:ext>
          </c:extLst>
        </c:ser>
        <c:ser>
          <c:idx val="2"/>
          <c:order val="2"/>
          <c:tx>
            <c:strRef>
              <c:f>Φύλλο1!$B$171</c:f>
              <c:strCache>
                <c:ptCount val="1"/>
                <c:pt idx="0">
                  <c:v>ΔΓ/ΔΑ</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Φύλλο1!$C$168:$H$168</c:f>
              <c:strCache>
                <c:ptCount val="6"/>
                <c:pt idx="0">
                  <c:v>ΜΕΡΑ 25</c:v>
                </c:pt>
                <c:pt idx="1">
                  <c:v>ΕΛΛΗΝΙΚΗ ΛΥΣΗ</c:v>
                </c:pt>
                <c:pt idx="2">
                  <c:v>ΚΚΕ</c:v>
                </c:pt>
                <c:pt idx="3">
                  <c:v>ΚΙΝΑΛ</c:v>
                </c:pt>
                <c:pt idx="4">
                  <c:v>ΣΥΡΙΖΑ</c:v>
                </c:pt>
                <c:pt idx="5">
                  <c:v>Ν.Δ</c:v>
                </c:pt>
              </c:strCache>
            </c:strRef>
          </c:cat>
          <c:val>
            <c:numRef>
              <c:f>Φύλλο1!$C$171:$H$171</c:f>
              <c:numCache>
                <c:formatCode>0.0</c:formatCode>
                <c:ptCount val="6"/>
                <c:pt idx="0">
                  <c:v>3.552169990979253</c:v>
                </c:pt>
                <c:pt idx="1">
                  <c:v>4.1754904702920861</c:v>
                </c:pt>
                <c:pt idx="2">
                  <c:v>3.2071309503608414</c:v>
                </c:pt>
                <c:pt idx="3">
                  <c:v>4.2</c:v>
                </c:pt>
                <c:pt idx="4">
                  <c:v>3</c:v>
                </c:pt>
                <c:pt idx="5">
                  <c:v>2.3217511953125776</c:v>
                </c:pt>
              </c:numCache>
            </c:numRef>
          </c:val>
          <c:extLst>
            <c:ext xmlns:c16="http://schemas.microsoft.com/office/drawing/2014/chart" uri="{C3380CC4-5D6E-409C-BE32-E72D297353CC}">
              <c16:uniqueId val="{00000002-28E6-44A4-8D78-5AF1019418A7}"/>
            </c:ext>
          </c:extLst>
        </c:ser>
        <c:dLbls>
          <c:showLegendKey val="0"/>
          <c:showVal val="1"/>
          <c:showCatName val="0"/>
          <c:showSerName val="0"/>
          <c:showPercent val="0"/>
          <c:showBubbleSize val="0"/>
        </c:dLbls>
        <c:gapWidth val="95"/>
        <c:gapDepth val="95"/>
        <c:shape val="box"/>
        <c:axId val="253813888"/>
        <c:axId val="266621696"/>
        <c:axId val="0"/>
      </c:bar3DChart>
      <c:catAx>
        <c:axId val="253813888"/>
        <c:scaling>
          <c:orientation val="minMax"/>
        </c:scaling>
        <c:delete val="0"/>
        <c:axPos val="l"/>
        <c:numFmt formatCode="General" sourceLinked="0"/>
        <c:majorTickMark val="none"/>
        <c:minorTickMark val="none"/>
        <c:tickLblPos val="nextTo"/>
        <c:txPr>
          <a:bodyPr/>
          <a:lstStyle/>
          <a:p>
            <a:pPr>
              <a:defRPr b="1"/>
            </a:pPr>
            <a:endParaRPr lang="el-GR"/>
          </a:p>
        </c:txPr>
        <c:crossAx val="266621696"/>
        <c:crosses val="autoZero"/>
        <c:auto val="1"/>
        <c:lblAlgn val="ctr"/>
        <c:lblOffset val="100"/>
        <c:noMultiLvlLbl val="0"/>
      </c:catAx>
      <c:valAx>
        <c:axId val="266621696"/>
        <c:scaling>
          <c:orientation val="minMax"/>
        </c:scaling>
        <c:delete val="1"/>
        <c:axPos val="b"/>
        <c:numFmt formatCode="0%" sourceLinked="1"/>
        <c:majorTickMark val="out"/>
        <c:minorTickMark val="none"/>
        <c:tickLblPos val="nextTo"/>
        <c:crossAx val="253813888"/>
        <c:crosses val="autoZero"/>
        <c:crossBetween val="between"/>
      </c:valAx>
    </c:plotArea>
    <c:legend>
      <c:legendPos val="t"/>
      <c:overlay val="0"/>
    </c:legend>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Φύλλο1!$B$178:$B$188</c:f>
              <c:strCache>
                <c:ptCount val="11"/>
                <c:pt idx="0">
                  <c:v>Ν.Δ.</c:v>
                </c:pt>
                <c:pt idx="1">
                  <c:v>ΣΥΡΙΖΑ</c:v>
                </c:pt>
                <c:pt idx="2">
                  <c:v>ΚΙΝΗΜΑ ΑΛΛΑΓΗΣ</c:v>
                </c:pt>
                <c:pt idx="3">
                  <c:v>ΚΚΕ</c:v>
                </c:pt>
                <c:pt idx="4">
                  <c:v>ΕΛΛΗΝΙΚΗ ΛΥΣΗ</c:v>
                </c:pt>
                <c:pt idx="5">
                  <c:v>ΜΕΡΑ 25</c:v>
                </c:pt>
                <c:pt idx="6">
                  <c:v>Άλλο κόμμα</c:v>
                </c:pt>
                <c:pt idx="7">
                  <c:v>Λευκό / Άκυρο</c:v>
                </c:pt>
                <c:pt idx="8">
                  <c:v>Θα απέχω</c:v>
                </c:pt>
                <c:pt idx="9">
                  <c:v>Δεν έχω αποφασίσει</c:v>
                </c:pt>
                <c:pt idx="10">
                  <c:v>ΔΓ/ΔΑ</c:v>
                </c:pt>
              </c:strCache>
            </c:strRef>
          </c:cat>
          <c:val>
            <c:numRef>
              <c:f>Φύλλο1!$E$178:$E$188</c:f>
              <c:numCache>
                <c:formatCode>0.0</c:formatCode>
                <c:ptCount val="11"/>
                <c:pt idx="0">
                  <c:v>37.299999999999997</c:v>
                </c:pt>
                <c:pt idx="1">
                  <c:v>20.2</c:v>
                </c:pt>
                <c:pt idx="2">
                  <c:v>7.1</c:v>
                </c:pt>
                <c:pt idx="3">
                  <c:v>5.3</c:v>
                </c:pt>
                <c:pt idx="4">
                  <c:v>4.4000000000000004</c:v>
                </c:pt>
                <c:pt idx="5">
                  <c:v>3.1</c:v>
                </c:pt>
                <c:pt idx="6">
                  <c:v>3.2</c:v>
                </c:pt>
                <c:pt idx="7">
                  <c:v>3.8</c:v>
                </c:pt>
                <c:pt idx="8">
                  <c:v>3.2</c:v>
                </c:pt>
                <c:pt idx="9">
                  <c:v>9.1</c:v>
                </c:pt>
                <c:pt idx="10">
                  <c:v>3.3</c:v>
                </c:pt>
              </c:numCache>
            </c:numRef>
          </c:val>
          <c:extLst>
            <c:ext xmlns:c16="http://schemas.microsoft.com/office/drawing/2014/chart" uri="{C3380CC4-5D6E-409C-BE32-E72D297353CC}">
              <c16:uniqueId val="{00000000-6263-4D87-9BD1-157EBF71C36B}"/>
            </c:ext>
          </c:extLst>
        </c:ser>
        <c:dLbls>
          <c:showLegendKey val="0"/>
          <c:showVal val="1"/>
          <c:showCatName val="0"/>
          <c:showSerName val="0"/>
          <c:showPercent val="0"/>
          <c:showBubbleSize val="0"/>
        </c:dLbls>
        <c:gapWidth val="150"/>
        <c:shape val="box"/>
        <c:axId val="121758848"/>
        <c:axId val="121760384"/>
        <c:axId val="0"/>
      </c:bar3DChart>
      <c:catAx>
        <c:axId val="121758848"/>
        <c:scaling>
          <c:orientation val="minMax"/>
        </c:scaling>
        <c:delete val="0"/>
        <c:axPos val="b"/>
        <c:numFmt formatCode="General" sourceLinked="0"/>
        <c:majorTickMark val="none"/>
        <c:minorTickMark val="none"/>
        <c:tickLblPos val="nextTo"/>
        <c:txPr>
          <a:bodyPr/>
          <a:lstStyle/>
          <a:p>
            <a:pPr>
              <a:defRPr b="1"/>
            </a:pPr>
            <a:endParaRPr lang="el-GR"/>
          </a:p>
        </c:txPr>
        <c:crossAx val="121760384"/>
        <c:crosses val="autoZero"/>
        <c:auto val="1"/>
        <c:lblAlgn val="ctr"/>
        <c:lblOffset val="100"/>
        <c:noMultiLvlLbl val="0"/>
      </c:catAx>
      <c:valAx>
        <c:axId val="121760384"/>
        <c:scaling>
          <c:orientation val="minMax"/>
        </c:scaling>
        <c:delete val="1"/>
        <c:axPos val="l"/>
        <c:numFmt formatCode="0.0" sourceLinked="1"/>
        <c:majorTickMark val="out"/>
        <c:minorTickMark val="none"/>
        <c:tickLblPos val="nextTo"/>
        <c:crossAx val="12175884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Φύλλο1!$B$15:$B$19</c:f>
              <c:strCache>
                <c:ptCount val="5"/>
                <c:pt idx="0">
                  <c:v>Πολύ</c:v>
                </c:pt>
                <c:pt idx="1">
                  <c:v>Αρκετά</c:v>
                </c:pt>
                <c:pt idx="2">
                  <c:v>Λίγο</c:v>
                </c:pt>
                <c:pt idx="3">
                  <c:v>Καθόλου</c:v>
                </c:pt>
                <c:pt idx="4">
                  <c:v>ΔΓ/ΔΑ</c:v>
                </c:pt>
              </c:strCache>
            </c:strRef>
          </c:cat>
          <c:val>
            <c:numRef>
              <c:f>Φύλλο1!$E$15:$E$19</c:f>
              <c:numCache>
                <c:formatCode>0.0</c:formatCode>
                <c:ptCount val="5"/>
                <c:pt idx="0">
                  <c:v>11.496733201462572</c:v>
                </c:pt>
                <c:pt idx="1">
                  <c:v>31.222402045994944</c:v>
                </c:pt>
                <c:pt idx="2">
                  <c:v>28.758816359967231</c:v>
                </c:pt>
                <c:pt idx="3">
                  <c:v>27.818737637115603</c:v>
                </c:pt>
                <c:pt idx="4">
                  <c:v>0.70331075545964994</c:v>
                </c:pt>
              </c:numCache>
            </c:numRef>
          </c:val>
          <c:extLst>
            <c:ext xmlns:c16="http://schemas.microsoft.com/office/drawing/2014/chart" uri="{C3380CC4-5D6E-409C-BE32-E72D297353CC}">
              <c16:uniqueId val="{00000000-27C3-46F5-AFC5-29682137FDC1}"/>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Φύλλο1!$B$27:$B$31</c:f>
              <c:strCache>
                <c:ptCount val="5"/>
                <c:pt idx="0">
                  <c:v>ΘΕΤΙΚΗ</c:v>
                </c:pt>
                <c:pt idx="1">
                  <c:v>ΜΑΛΛΟΝ ΘΕΤΙΚΗ</c:v>
                </c:pt>
                <c:pt idx="2">
                  <c:v>ΜΑΛΛΟΝ ΑΡΝΗΤΙΚΗ</c:v>
                </c:pt>
                <c:pt idx="3">
                  <c:v>ΑΡΝΗΤΙΚΗ</c:v>
                </c:pt>
                <c:pt idx="4">
                  <c:v>ΔΓ/ΔΑ</c:v>
                </c:pt>
              </c:strCache>
            </c:strRef>
          </c:cat>
          <c:val>
            <c:numRef>
              <c:f>Φύλλο1!$E$27:$E$31</c:f>
              <c:numCache>
                <c:formatCode>0.0</c:formatCode>
                <c:ptCount val="5"/>
                <c:pt idx="0">
                  <c:v>32.867851831149011</c:v>
                </c:pt>
                <c:pt idx="1">
                  <c:v>24.252617709591448</c:v>
                </c:pt>
                <c:pt idx="2">
                  <c:v>14.527414830859529</c:v>
                </c:pt>
                <c:pt idx="3">
                  <c:v>27.212201670942157</c:v>
                </c:pt>
                <c:pt idx="4">
                  <c:v>1.1399139574578527</c:v>
                </c:pt>
              </c:numCache>
            </c:numRef>
          </c:val>
          <c:extLst>
            <c:ext xmlns:c16="http://schemas.microsoft.com/office/drawing/2014/chart" uri="{C3380CC4-5D6E-409C-BE32-E72D297353CC}">
              <c16:uniqueId val="{00000000-4166-44FA-9669-E0F5A7F4F340}"/>
            </c:ext>
          </c:extLst>
        </c:ser>
        <c:dLbls>
          <c:showLegendKey val="0"/>
          <c:showVal val="0"/>
          <c:showCatName val="0"/>
          <c:showSerName val="0"/>
          <c:showPercent val="1"/>
          <c:showBubbleSize val="0"/>
          <c:showLeaderLines val="1"/>
        </c:dLbls>
      </c:pie3DChart>
    </c:plotArea>
    <c:legend>
      <c:legendPos val="t"/>
      <c:layout>
        <c:manualLayout>
          <c:xMode val="edge"/>
          <c:yMode val="edge"/>
          <c:x val="0.24880424995652206"/>
          <c:y val="8.5210852265623513E-2"/>
          <c:w val="0.50239150008695588"/>
          <c:h val="2.9268708585103827E-2"/>
        </c:manualLayout>
      </c:layout>
      <c:overlay val="0"/>
      <c:txPr>
        <a:bodyPr/>
        <a:lstStyle/>
        <a:p>
          <a:pPr rtl="0">
            <a:defRPr b="1"/>
          </a:pPr>
          <a:endParaRPr lang="el-GR"/>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Φύλλο1!$B$42</c:f>
              <c:strCache>
                <c:ptCount val="1"/>
                <c:pt idx="0">
                  <c:v>Πολύ</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Φύλλο1!$C$41:$G$41</c:f>
              <c:strCache>
                <c:ptCount val="5"/>
                <c:pt idx="0">
                  <c:v>ΜΕΡΑ 25</c:v>
                </c:pt>
                <c:pt idx="1">
                  <c:v>ΕΛΛΗΝΙΚΗΣ ΛΥΣΗΣ</c:v>
                </c:pt>
                <c:pt idx="2">
                  <c:v>ΚΚΕ</c:v>
                </c:pt>
                <c:pt idx="3">
                  <c:v>ΚΙΝΑΛ</c:v>
                </c:pt>
                <c:pt idx="4">
                  <c:v>ΣΥΡΙΖΑ</c:v>
                </c:pt>
              </c:strCache>
            </c:strRef>
          </c:cat>
          <c:val>
            <c:numRef>
              <c:f>Φύλλο1!$C$42:$G$42</c:f>
              <c:numCache>
                <c:formatCode>0.0</c:formatCode>
                <c:ptCount val="5"/>
                <c:pt idx="0">
                  <c:v>0.66079075292215261</c:v>
                </c:pt>
                <c:pt idx="1">
                  <c:v>2.2708443548306598</c:v>
                </c:pt>
                <c:pt idx="2">
                  <c:v>2.5082910456706773</c:v>
                </c:pt>
                <c:pt idx="3">
                  <c:v>2.1840032740085653</c:v>
                </c:pt>
                <c:pt idx="4">
                  <c:v>2.7988780531627113</c:v>
                </c:pt>
              </c:numCache>
            </c:numRef>
          </c:val>
          <c:extLst>
            <c:ext xmlns:c16="http://schemas.microsoft.com/office/drawing/2014/chart" uri="{C3380CC4-5D6E-409C-BE32-E72D297353CC}">
              <c16:uniqueId val="{00000000-2AD0-4AC1-BD18-079A2CF937AA}"/>
            </c:ext>
          </c:extLst>
        </c:ser>
        <c:ser>
          <c:idx val="1"/>
          <c:order val="1"/>
          <c:tx>
            <c:strRef>
              <c:f>Φύλλο1!$B$43</c:f>
              <c:strCache>
                <c:ptCount val="1"/>
                <c:pt idx="0">
                  <c:v>Αρκετά</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Φύλλο1!$C$41:$G$41</c:f>
              <c:strCache>
                <c:ptCount val="5"/>
                <c:pt idx="0">
                  <c:v>ΜΕΡΑ 25</c:v>
                </c:pt>
                <c:pt idx="1">
                  <c:v>ΕΛΛΗΝΙΚΗΣ ΛΥΣΗΣ</c:v>
                </c:pt>
                <c:pt idx="2">
                  <c:v>ΚΚΕ</c:v>
                </c:pt>
                <c:pt idx="3">
                  <c:v>ΚΙΝΑΛ</c:v>
                </c:pt>
                <c:pt idx="4">
                  <c:v>ΣΥΡΙΖΑ</c:v>
                </c:pt>
              </c:strCache>
            </c:strRef>
          </c:cat>
          <c:val>
            <c:numRef>
              <c:f>Φύλλο1!$C$43:$G$43</c:f>
              <c:numCache>
                <c:formatCode>0.0</c:formatCode>
                <c:ptCount val="5"/>
                <c:pt idx="0">
                  <c:v>8.5483565075911088</c:v>
                </c:pt>
                <c:pt idx="1">
                  <c:v>6.8714252917161618</c:v>
                </c:pt>
                <c:pt idx="2">
                  <c:v>10.422743437087945</c:v>
                </c:pt>
                <c:pt idx="3">
                  <c:v>9.93182476068794</c:v>
                </c:pt>
                <c:pt idx="4">
                  <c:v>9.4556960761805886</c:v>
                </c:pt>
              </c:numCache>
            </c:numRef>
          </c:val>
          <c:extLst>
            <c:ext xmlns:c16="http://schemas.microsoft.com/office/drawing/2014/chart" uri="{C3380CC4-5D6E-409C-BE32-E72D297353CC}">
              <c16:uniqueId val="{00000001-2AD0-4AC1-BD18-079A2CF937AA}"/>
            </c:ext>
          </c:extLst>
        </c:ser>
        <c:ser>
          <c:idx val="2"/>
          <c:order val="2"/>
          <c:tx>
            <c:strRef>
              <c:f>Φύλλο1!$B$44</c:f>
              <c:strCache>
                <c:ptCount val="1"/>
                <c:pt idx="0">
                  <c:v>Λίγο</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Φύλλο1!$C$41:$G$41</c:f>
              <c:strCache>
                <c:ptCount val="5"/>
                <c:pt idx="0">
                  <c:v>ΜΕΡΑ 25</c:v>
                </c:pt>
                <c:pt idx="1">
                  <c:v>ΕΛΛΗΝΙΚΗΣ ΛΥΣΗΣ</c:v>
                </c:pt>
                <c:pt idx="2">
                  <c:v>ΚΚΕ</c:v>
                </c:pt>
                <c:pt idx="3">
                  <c:v>ΚΙΝΑΛ</c:v>
                </c:pt>
                <c:pt idx="4">
                  <c:v>ΣΥΡΙΖΑ</c:v>
                </c:pt>
              </c:strCache>
            </c:strRef>
          </c:cat>
          <c:val>
            <c:numRef>
              <c:f>Φύλλο1!$C$44:$G$44</c:f>
              <c:numCache>
                <c:formatCode>0.0</c:formatCode>
                <c:ptCount val="5"/>
                <c:pt idx="0">
                  <c:v>19.202858768453712</c:v>
                </c:pt>
                <c:pt idx="1">
                  <c:v>14.623239471766656</c:v>
                </c:pt>
                <c:pt idx="2">
                  <c:v>20.708634674551469</c:v>
                </c:pt>
                <c:pt idx="3">
                  <c:v>29.477056985716125</c:v>
                </c:pt>
                <c:pt idx="4">
                  <c:v>28.128524799616677</c:v>
                </c:pt>
              </c:numCache>
            </c:numRef>
          </c:val>
          <c:extLst>
            <c:ext xmlns:c16="http://schemas.microsoft.com/office/drawing/2014/chart" uri="{C3380CC4-5D6E-409C-BE32-E72D297353CC}">
              <c16:uniqueId val="{00000002-2AD0-4AC1-BD18-079A2CF937AA}"/>
            </c:ext>
          </c:extLst>
        </c:ser>
        <c:ser>
          <c:idx val="3"/>
          <c:order val="3"/>
          <c:tx>
            <c:strRef>
              <c:f>Φύλλο1!$B$45</c:f>
              <c:strCache>
                <c:ptCount val="1"/>
                <c:pt idx="0">
                  <c:v>Καθόλου</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Φύλλο1!$C$41:$G$41</c:f>
              <c:strCache>
                <c:ptCount val="5"/>
                <c:pt idx="0">
                  <c:v>ΜΕΡΑ 25</c:v>
                </c:pt>
                <c:pt idx="1">
                  <c:v>ΕΛΛΗΝΙΚΗΣ ΛΥΣΗΣ</c:v>
                </c:pt>
                <c:pt idx="2">
                  <c:v>ΚΚΕ</c:v>
                </c:pt>
                <c:pt idx="3">
                  <c:v>ΚΙΝΑΛ</c:v>
                </c:pt>
                <c:pt idx="4">
                  <c:v>ΣΥΡΙΖΑ</c:v>
                </c:pt>
              </c:strCache>
            </c:strRef>
          </c:cat>
          <c:val>
            <c:numRef>
              <c:f>Φύλλο1!$C$45:$G$45</c:f>
              <c:numCache>
                <c:formatCode>0.0</c:formatCode>
                <c:ptCount val="5"/>
                <c:pt idx="0">
                  <c:v>65.436251659463196</c:v>
                </c:pt>
                <c:pt idx="1">
                  <c:v>69.262250082349311</c:v>
                </c:pt>
                <c:pt idx="2">
                  <c:v>61.584488752147699</c:v>
                </c:pt>
                <c:pt idx="3">
                  <c:v>53.598913987403058</c:v>
                </c:pt>
                <c:pt idx="4">
                  <c:v>58.043779882814476</c:v>
                </c:pt>
              </c:numCache>
            </c:numRef>
          </c:val>
          <c:extLst>
            <c:ext xmlns:c16="http://schemas.microsoft.com/office/drawing/2014/chart" uri="{C3380CC4-5D6E-409C-BE32-E72D297353CC}">
              <c16:uniqueId val="{00000003-2AD0-4AC1-BD18-079A2CF937AA}"/>
            </c:ext>
          </c:extLst>
        </c:ser>
        <c:ser>
          <c:idx val="4"/>
          <c:order val="4"/>
          <c:tx>
            <c:strRef>
              <c:f>Φύλλο1!$B$46</c:f>
              <c:strCache>
                <c:ptCount val="1"/>
                <c:pt idx="0">
                  <c:v>ΔΓ/ΔΑ</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Φύλλο1!$C$41:$G$41</c:f>
              <c:strCache>
                <c:ptCount val="5"/>
                <c:pt idx="0">
                  <c:v>ΜΕΡΑ 25</c:v>
                </c:pt>
                <c:pt idx="1">
                  <c:v>ΕΛΛΗΝΙΚΗΣ ΛΥΣΗΣ</c:v>
                </c:pt>
                <c:pt idx="2">
                  <c:v>ΚΚΕ</c:v>
                </c:pt>
                <c:pt idx="3">
                  <c:v>ΚΙΝΑΛ</c:v>
                </c:pt>
                <c:pt idx="4">
                  <c:v>ΣΥΡΙΖΑ</c:v>
                </c:pt>
              </c:strCache>
            </c:strRef>
          </c:cat>
          <c:val>
            <c:numRef>
              <c:f>Φύλλο1!$C$46:$G$46</c:f>
              <c:numCache>
                <c:formatCode>0.0</c:formatCode>
                <c:ptCount val="5"/>
                <c:pt idx="0">
                  <c:v>6.15174231156983</c:v>
                </c:pt>
                <c:pt idx="1">
                  <c:v>6.9722407993372144</c:v>
                </c:pt>
                <c:pt idx="2">
                  <c:v>4.7758420905422172</c:v>
                </c:pt>
                <c:pt idx="3">
                  <c:v>4.8082009921843047</c:v>
                </c:pt>
                <c:pt idx="4">
                  <c:v>1.5731211882255471</c:v>
                </c:pt>
              </c:numCache>
            </c:numRef>
          </c:val>
          <c:extLst>
            <c:ext xmlns:c16="http://schemas.microsoft.com/office/drawing/2014/chart" uri="{C3380CC4-5D6E-409C-BE32-E72D297353CC}">
              <c16:uniqueId val="{00000004-2AD0-4AC1-BD18-079A2CF937AA}"/>
            </c:ext>
          </c:extLst>
        </c:ser>
        <c:dLbls>
          <c:showLegendKey val="0"/>
          <c:showVal val="1"/>
          <c:showCatName val="0"/>
          <c:showSerName val="0"/>
          <c:showPercent val="0"/>
          <c:showBubbleSize val="0"/>
        </c:dLbls>
        <c:gapWidth val="95"/>
        <c:gapDepth val="95"/>
        <c:shape val="box"/>
        <c:axId val="121195904"/>
        <c:axId val="121201792"/>
        <c:axId val="0"/>
      </c:bar3DChart>
      <c:catAx>
        <c:axId val="121195904"/>
        <c:scaling>
          <c:orientation val="minMax"/>
        </c:scaling>
        <c:delete val="0"/>
        <c:axPos val="l"/>
        <c:numFmt formatCode="General" sourceLinked="0"/>
        <c:majorTickMark val="none"/>
        <c:minorTickMark val="none"/>
        <c:tickLblPos val="nextTo"/>
        <c:txPr>
          <a:bodyPr/>
          <a:lstStyle/>
          <a:p>
            <a:pPr>
              <a:defRPr b="1"/>
            </a:pPr>
            <a:endParaRPr lang="el-GR"/>
          </a:p>
        </c:txPr>
        <c:crossAx val="121201792"/>
        <c:crosses val="autoZero"/>
        <c:auto val="1"/>
        <c:lblAlgn val="ctr"/>
        <c:lblOffset val="100"/>
        <c:noMultiLvlLbl val="0"/>
      </c:catAx>
      <c:valAx>
        <c:axId val="121201792"/>
        <c:scaling>
          <c:orientation val="minMax"/>
        </c:scaling>
        <c:delete val="1"/>
        <c:axPos val="b"/>
        <c:numFmt formatCode="0%" sourceLinked="1"/>
        <c:majorTickMark val="out"/>
        <c:minorTickMark val="none"/>
        <c:tickLblPos val="nextTo"/>
        <c:crossAx val="121195904"/>
        <c:crosses val="autoZero"/>
        <c:crossBetween val="between"/>
      </c:valAx>
    </c:plotArea>
    <c:legend>
      <c:legendPos val="t"/>
      <c:overlay val="0"/>
      <c:txPr>
        <a:bodyPr/>
        <a:lstStyle/>
        <a:p>
          <a:pPr>
            <a:defRPr b="1"/>
          </a:pPr>
          <a:endParaRPr lang="el-GR"/>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Sheet2!$B$27</c:f>
              <c:strCache>
                <c:ptCount val="1"/>
                <c:pt idx="0">
                  <c:v>Θετική / Μάλλον θετική</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Sheet2!$A$28:$A$33</c:f>
              <c:strCache>
                <c:ptCount val="6"/>
                <c:pt idx="0">
                  <c:v>Κυριάκος Βελόπουλος</c:v>
                </c:pt>
                <c:pt idx="1">
                  <c:v>Γιάνης Βαρουφάκης</c:v>
                </c:pt>
                <c:pt idx="2">
                  <c:v>Δημήτρης Κουτσούμπας</c:v>
                </c:pt>
                <c:pt idx="3">
                  <c:v>Αλέξης Τσίπρας</c:v>
                </c:pt>
                <c:pt idx="4">
                  <c:v>Φώφη Γεννηματά</c:v>
                </c:pt>
                <c:pt idx="5">
                  <c:v>Κυριάκος Μητσοτάκης</c:v>
                </c:pt>
              </c:strCache>
            </c:strRef>
          </c:cat>
          <c:val>
            <c:numRef>
              <c:f>Sheet2!$B$28:$B$33</c:f>
              <c:numCache>
                <c:formatCode>0.0</c:formatCode>
                <c:ptCount val="6"/>
                <c:pt idx="0">
                  <c:v>17.893464404883204</c:v>
                </c:pt>
                <c:pt idx="1">
                  <c:v>19.882495663769149</c:v>
                </c:pt>
                <c:pt idx="2">
                  <c:v>26.572895646440621</c:v>
                </c:pt>
                <c:pt idx="3">
                  <c:v>30.819600131758854</c:v>
                </c:pt>
                <c:pt idx="4">
                  <c:v>33.129373246958068</c:v>
                </c:pt>
                <c:pt idx="5">
                  <c:v>58.351217272391544</c:v>
                </c:pt>
              </c:numCache>
            </c:numRef>
          </c:val>
          <c:extLst>
            <c:ext xmlns:c16="http://schemas.microsoft.com/office/drawing/2014/chart" uri="{C3380CC4-5D6E-409C-BE32-E72D297353CC}">
              <c16:uniqueId val="{00000000-3901-4FFB-9B09-57299EC37751}"/>
            </c:ext>
          </c:extLst>
        </c:ser>
        <c:ser>
          <c:idx val="1"/>
          <c:order val="1"/>
          <c:tx>
            <c:strRef>
              <c:f>Sheet2!$C$27</c:f>
              <c:strCache>
                <c:ptCount val="1"/>
                <c:pt idx="0">
                  <c:v>Αρνητική / Μάλλον ανρητική</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Sheet2!$A$28:$A$33</c:f>
              <c:strCache>
                <c:ptCount val="6"/>
                <c:pt idx="0">
                  <c:v>Κυριάκος Βελόπουλος</c:v>
                </c:pt>
                <c:pt idx="1">
                  <c:v>Γιάνης Βαρουφάκης</c:v>
                </c:pt>
                <c:pt idx="2">
                  <c:v>Δημήτρης Κουτσούμπας</c:v>
                </c:pt>
                <c:pt idx="3">
                  <c:v>Αλέξης Τσίπρας</c:v>
                </c:pt>
                <c:pt idx="4">
                  <c:v>Φώφη Γεννηματά</c:v>
                </c:pt>
                <c:pt idx="5">
                  <c:v>Κυριάκος Μητσοτάκης</c:v>
                </c:pt>
              </c:strCache>
            </c:strRef>
          </c:cat>
          <c:val>
            <c:numRef>
              <c:f>Sheet2!$C$28:$C$33</c:f>
              <c:numCache>
                <c:formatCode>0.0</c:formatCode>
                <c:ptCount val="6"/>
                <c:pt idx="0">
                  <c:v>76.319207176966572</c:v>
                </c:pt>
                <c:pt idx="1">
                  <c:v>75.796312449243558</c:v>
                </c:pt>
                <c:pt idx="2">
                  <c:v>67.918722902639331</c:v>
                </c:pt>
                <c:pt idx="3">
                  <c:v>67.497479612309505</c:v>
                </c:pt>
                <c:pt idx="4">
                  <c:v>63.001706876416165</c:v>
                </c:pt>
                <c:pt idx="5">
                  <c:v>40.576744557459826</c:v>
                </c:pt>
              </c:numCache>
            </c:numRef>
          </c:val>
          <c:extLst>
            <c:ext xmlns:c16="http://schemas.microsoft.com/office/drawing/2014/chart" uri="{C3380CC4-5D6E-409C-BE32-E72D297353CC}">
              <c16:uniqueId val="{00000001-3901-4FFB-9B09-57299EC37751}"/>
            </c:ext>
          </c:extLst>
        </c:ser>
        <c:ser>
          <c:idx val="2"/>
          <c:order val="2"/>
          <c:tx>
            <c:strRef>
              <c:f>Sheet2!$D$27</c:f>
              <c:strCache>
                <c:ptCount val="1"/>
                <c:pt idx="0">
                  <c:v>ΔΓ/ΔΑ</c:v>
                </c:pt>
              </c:strCache>
            </c:strRef>
          </c:tx>
          <c:invertIfNegative val="0"/>
          <c:dLbls>
            <c:spPr>
              <a:noFill/>
              <a:ln>
                <a:noFill/>
              </a:ln>
              <a:effectLst/>
            </c:spPr>
            <c:txPr>
              <a:bodyPr wrap="square" lIns="38100" tIns="19050" rIns="38100" bIns="19050" anchor="ctr">
                <a:spAutoFit/>
              </a:bodyPr>
              <a:lstStyle/>
              <a:p>
                <a:pPr>
                  <a:defRPr b="1"/>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Sheet2!$A$28:$A$33</c:f>
              <c:strCache>
                <c:ptCount val="6"/>
                <c:pt idx="0">
                  <c:v>Κυριάκος Βελόπουλος</c:v>
                </c:pt>
                <c:pt idx="1">
                  <c:v>Γιάνης Βαρουφάκης</c:v>
                </c:pt>
                <c:pt idx="2">
                  <c:v>Δημήτρης Κουτσούμπας</c:v>
                </c:pt>
                <c:pt idx="3">
                  <c:v>Αλέξης Τσίπρας</c:v>
                </c:pt>
                <c:pt idx="4">
                  <c:v>Φώφη Γεννηματά</c:v>
                </c:pt>
                <c:pt idx="5">
                  <c:v>Κυριάκος Μητσοτάκης</c:v>
                </c:pt>
              </c:strCache>
            </c:strRef>
          </c:cat>
          <c:val>
            <c:numRef>
              <c:f>Sheet2!$D$28:$D$33</c:f>
              <c:numCache>
                <c:formatCode>0.0</c:formatCode>
                <c:ptCount val="6"/>
                <c:pt idx="0">
                  <c:v>5.7873284181502109</c:v>
                </c:pt>
                <c:pt idx="1">
                  <c:v>4.3211918869872941</c:v>
                </c:pt>
                <c:pt idx="2">
                  <c:v>5.5083814509200622</c:v>
                </c:pt>
                <c:pt idx="3">
                  <c:v>1.682920255931645</c:v>
                </c:pt>
                <c:pt idx="4">
                  <c:v>3.8689198766257786</c:v>
                </c:pt>
                <c:pt idx="5">
                  <c:v>1.0720381701486286</c:v>
                </c:pt>
              </c:numCache>
            </c:numRef>
          </c:val>
          <c:extLst>
            <c:ext xmlns:c16="http://schemas.microsoft.com/office/drawing/2014/chart" uri="{C3380CC4-5D6E-409C-BE32-E72D297353CC}">
              <c16:uniqueId val="{00000002-3901-4FFB-9B09-57299EC37751}"/>
            </c:ext>
          </c:extLst>
        </c:ser>
        <c:dLbls>
          <c:showLegendKey val="0"/>
          <c:showVal val="1"/>
          <c:showCatName val="0"/>
          <c:showSerName val="0"/>
          <c:showPercent val="0"/>
          <c:showBubbleSize val="0"/>
        </c:dLbls>
        <c:gapWidth val="95"/>
        <c:gapDepth val="95"/>
        <c:shape val="box"/>
        <c:axId val="120587392"/>
        <c:axId val="120588928"/>
        <c:axId val="0"/>
      </c:bar3DChart>
      <c:catAx>
        <c:axId val="120587392"/>
        <c:scaling>
          <c:orientation val="minMax"/>
        </c:scaling>
        <c:delete val="0"/>
        <c:axPos val="l"/>
        <c:numFmt formatCode="General" sourceLinked="0"/>
        <c:majorTickMark val="none"/>
        <c:minorTickMark val="none"/>
        <c:tickLblPos val="nextTo"/>
        <c:txPr>
          <a:bodyPr/>
          <a:lstStyle/>
          <a:p>
            <a:pPr>
              <a:defRPr b="1"/>
            </a:pPr>
            <a:endParaRPr lang="el-GR"/>
          </a:p>
        </c:txPr>
        <c:crossAx val="120588928"/>
        <c:crosses val="autoZero"/>
        <c:auto val="1"/>
        <c:lblAlgn val="ctr"/>
        <c:lblOffset val="100"/>
        <c:noMultiLvlLbl val="0"/>
      </c:catAx>
      <c:valAx>
        <c:axId val="120588928"/>
        <c:scaling>
          <c:orientation val="minMax"/>
        </c:scaling>
        <c:delete val="1"/>
        <c:axPos val="b"/>
        <c:numFmt formatCode="0%" sourceLinked="1"/>
        <c:majorTickMark val="out"/>
        <c:minorTickMark val="none"/>
        <c:tickLblPos val="nextTo"/>
        <c:crossAx val="120587392"/>
        <c:crosses val="autoZero"/>
        <c:crossBetween val="between"/>
      </c:valAx>
    </c:plotArea>
    <c:legend>
      <c:legendPos val="t"/>
      <c:overlay val="0"/>
      <c:txPr>
        <a:bodyPr/>
        <a:lstStyle/>
        <a:p>
          <a:pPr>
            <a:defRPr b="1"/>
          </a:pPr>
          <a:endParaRPr lang="el-GR"/>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Φύλλο1!$B$61:$B$65</c:f>
              <c:strCache>
                <c:ptCount val="5"/>
                <c:pt idx="0">
                  <c:v>Ναι</c:v>
                </c:pt>
                <c:pt idx="1">
                  <c:v>Μάλλον ναι</c:v>
                </c:pt>
                <c:pt idx="2">
                  <c:v>Μάλλον όχι</c:v>
                </c:pt>
                <c:pt idx="3">
                  <c:v>Όχι</c:v>
                </c:pt>
                <c:pt idx="4">
                  <c:v>ΔΓ/ ΔΑ</c:v>
                </c:pt>
              </c:strCache>
            </c:strRef>
          </c:cat>
          <c:val>
            <c:numRef>
              <c:f>Φύλλο1!$E$61:$E$65</c:f>
              <c:numCache>
                <c:formatCode>0.0</c:formatCode>
                <c:ptCount val="5"/>
                <c:pt idx="0">
                  <c:v>12.644859906371334</c:v>
                </c:pt>
                <c:pt idx="1">
                  <c:v>19.120010381002746</c:v>
                </c:pt>
                <c:pt idx="2">
                  <c:v>22.736392401904506</c:v>
                </c:pt>
                <c:pt idx="3">
                  <c:v>40.131559246578789</c:v>
                </c:pt>
                <c:pt idx="4">
                  <c:v>5.3671780641426201</c:v>
                </c:pt>
              </c:numCache>
            </c:numRef>
          </c:val>
          <c:extLst>
            <c:ext xmlns:c16="http://schemas.microsoft.com/office/drawing/2014/chart" uri="{C3380CC4-5D6E-409C-BE32-E72D297353CC}">
              <c16:uniqueId val="{00000000-EED7-4223-8F97-8381DDBCFA2F}"/>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Φύλλο1!$B$71:$B$75</c:f>
              <c:strCache>
                <c:ptCount val="5"/>
                <c:pt idx="0">
                  <c:v>Θετικά</c:v>
                </c:pt>
                <c:pt idx="1">
                  <c:v>Μάλλον θετικά</c:v>
                </c:pt>
                <c:pt idx="2">
                  <c:v>Μάλλον αρνητικά</c:v>
                </c:pt>
                <c:pt idx="3">
                  <c:v>Αρνητικά</c:v>
                </c:pt>
                <c:pt idx="4">
                  <c:v>ΔΓ/ΔΑ</c:v>
                </c:pt>
              </c:strCache>
            </c:strRef>
          </c:cat>
          <c:val>
            <c:numRef>
              <c:f>Φύλλο1!$E$71:$E$75</c:f>
              <c:numCache>
                <c:formatCode>0.0</c:formatCode>
                <c:ptCount val="5"/>
                <c:pt idx="0">
                  <c:v>13.824070004395244</c:v>
                </c:pt>
                <c:pt idx="1">
                  <c:v>17.34326926918926</c:v>
                </c:pt>
                <c:pt idx="2">
                  <c:v>22.121109202061771</c:v>
                </c:pt>
                <c:pt idx="3">
                  <c:v>41.081631837615404</c:v>
                </c:pt>
                <c:pt idx="4">
                  <c:v>5.6299196867383241</c:v>
                </c:pt>
              </c:numCache>
            </c:numRef>
          </c:val>
          <c:extLst>
            <c:ext xmlns:c16="http://schemas.microsoft.com/office/drawing/2014/chart" uri="{C3380CC4-5D6E-409C-BE32-E72D297353CC}">
              <c16:uniqueId val="{00000000-C80B-469F-A80F-1320590A5C8F}"/>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Φύλλο1!$B$83:$B$87</c:f>
              <c:strCache>
                <c:ptCount val="5"/>
                <c:pt idx="0">
                  <c:v>Θετικά</c:v>
                </c:pt>
                <c:pt idx="1">
                  <c:v>Μάλλον θετικά</c:v>
                </c:pt>
                <c:pt idx="2">
                  <c:v>Μάλλον αρνητικά</c:v>
                </c:pt>
                <c:pt idx="3">
                  <c:v>Αρνητικά</c:v>
                </c:pt>
                <c:pt idx="4">
                  <c:v>ΔΓ/ΔΑ</c:v>
                </c:pt>
              </c:strCache>
            </c:strRef>
          </c:cat>
          <c:val>
            <c:numRef>
              <c:f>Φύλλο1!$E$83:$E$87</c:f>
              <c:numCache>
                <c:formatCode>0.0</c:formatCode>
                <c:ptCount val="5"/>
                <c:pt idx="0">
                  <c:v>11.876142801474774</c:v>
                </c:pt>
                <c:pt idx="1">
                  <c:v>23.60940419451854</c:v>
                </c:pt>
                <c:pt idx="2">
                  <c:v>14.859666476824232</c:v>
                </c:pt>
                <c:pt idx="3">
                  <c:v>43.617797228300525</c:v>
                </c:pt>
                <c:pt idx="4">
                  <c:v>6.0369892988819309</c:v>
                </c:pt>
              </c:numCache>
            </c:numRef>
          </c:val>
          <c:extLst>
            <c:ext xmlns:c16="http://schemas.microsoft.com/office/drawing/2014/chart" uri="{C3380CC4-5D6E-409C-BE32-E72D297353CC}">
              <c16:uniqueId val="{00000000-3BC7-4B8F-B70A-94A51455BB50}"/>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explosion val="25"/>
          <c:dPt>
            <c:idx val="4"/>
            <c:bubble3D val="0"/>
            <c:spPr>
              <a:solidFill>
                <a:srgbClr val="FFC000"/>
              </a:solidFill>
            </c:spPr>
            <c:extLst>
              <c:ext xmlns:c16="http://schemas.microsoft.com/office/drawing/2014/chart" uri="{C3380CC4-5D6E-409C-BE32-E72D297353CC}">
                <c16:uniqueId val="{00000000-1472-4378-8800-48231150F99F}"/>
              </c:ext>
            </c:extLst>
          </c:dPt>
          <c:dLbls>
            <c:spPr>
              <a:noFill/>
              <a:ln>
                <a:noFill/>
              </a:ln>
              <a:effectLst/>
            </c:spPr>
            <c:txPr>
              <a:bodyPr wrap="square" lIns="38100" tIns="19050" rIns="38100" bIns="19050" anchor="ctr">
                <a:spAutoFit/>
              </a:bodyPr>
              <a:lstStyle/>
              <a:p>
                <a:pPr>
                  <a:defRPr b="1"/>
                </a:pPr>
                <a:endParaRPr lang="el-GR"/>
              </a:p>
            </c:txPr>
            <c:showLegendKey val="0"/>
            <c:showVal val="0"/>
            <c:showCatName val="0"/>
            <c:showSerName val="0"/>
            <c:showPercent val="1"/>
            <c:showBubbleSize val="0"/>
            <c:showLeaderLines val="1"/>
            <c:extLst>
              <c:ext xmlns:c15="http://schemas.microsoft.com/office/drawing/2012/chart" uri="{CE6537A1-D6FC-4f65-9D91-7224C49458BB}"/>
            </c:extLst>
          </c:dLbls>
          <c:cat>
            <c:strRef>
              <c:f>Φύλλο1!$B$95:$B$99</c:f>
              <c:strCache>
                <c:ptCount val="5"/>
                <c:pt idx="0">
                  <c:v>Ναι</c:v>
                </c:pt>
                <c:pt idx="1">
                  <c:v>Μάλλον ναι</c:v>
                </c:pt>
                <c:pt idx="2">
                  <c:v>Μάλλον όχι</c:v>
                </c:pt>
                <c:pt idx="3">
                  <c:v>Όχι</c:v>
                </c:pt>
                <c:pt idx="4">
                  <c:v>ΔΓ/ ΔΑ</c:v>
                </c:pt>
              </c:strCache>
            </c:strRef>
          </c:cat>
          <c:val>
            <c:numRef>
              <c:f>Φύλλο1!$E$95:$E$99</c:f>
              <c:numCache>
                <c:formatCode>0.0</c:formatCode>
                <c:ptCount val="5"/>
                <c:pt idx="0">
                  <c:v>40.138546459978265</c:v>
                </c:pt>
                <c:pt idx="1">
                  <c:v>18.045975864168561</c:v>
                </c:pt>
                <c:pt idx="2">
                  <c:v>12.911372188894322</c:v>
                </c:pt>
                <c:pt idx="3">
                  <c:v>15.577493187466928</c:v>
                </c:pt>
                <c:pt idx="4">
                  <c:v>13.326612299491929</c:v>
                </c:pt>
              </c:numCache>
            </c:numRef>
          </c:val>
          <c:extLst>
            <c:ext xmlns:c16="http://schemas.microsoft.com/office/drawing/2014/chart" uri="{C3380CC4-5D6E-409C-BE32-E72D297353CC}">
              <c16:uniqueId val="{00000000-56F8-49B3-BE5E-83C876BFB01C}"/>
            </c:ext>
          </c:extLst>
        </c:ser>
        <c:dLbls>
          <c:showLegendKey val="0"/>
          <c:showVal val="0"/>
          <c:showCatName val="0"/>
          <c:showSerName val="0"/>
          <c:showPercent val="1"/>
          <c:showBubbleSize val="0"/>
          <c:showLeaderLines val="1"/>
        </c:dLbls>
      </c:pie3DChart>
    </c:plotArea>
    <c:legend>
      <c:legendPos val="t"/>
      <c:overlay val="0"/>
      <c:txPr>
        <a:bodyPr/>
        <a:lstStyle/>
        <a:p>
          <a:pPr rtl="0">
            <a:defRPr b="1"/>
          </a:pPr>
          <a:endParaRPr lang="el-GR"/>
        </a:p>
      </c:txPr>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2006" y="2522485"/>
            <a:ext cx="9202738" cy="1740551"/>
          </a:xfrm>
        </p:spPr>
        <p:txBody>
          <a:bodyPr/>
          <a:lstStyle/>
          <a:p>
            <a:r>
              <a:rPr lang="en-US"/>
              <a:t>Click to edit Master title style</a:t>
            </a:r>
            <a:endParaRPr lang="el-GR"/>
          </a:p>
        </p:txBody>
      </p:sp>
      <p:sp>
        <p:nvSpPr>
          <p:cNvPr id="3" name="Subtitle 2"/>
          <p:cNvSpPr>
            <a:spLocks noGrp="1"/>
          </p:cNvSpPr>
          <p:nvPr>
            <p:ph type="subTitle" idx="1"/>
          </p:nvPr>
        </p:nvSpPr>
        <p:spPr>
          <a:xfrm>
            <a:off x="1624013" y="4601369"/>
            <a:ext cx="7578725" cy="2075127"/>
          </a:xfrm>
        </p:spPr>
        <p:txBody>
          <a:bodyPr/>
          <a:lstStyle>
            <a:lvl1pPr marL="0" indent="0" algn="ctr">
              <a:buNone/>
              <a:defRPr>
                <a:solidFill>
                  <a:schemeClr val="tx1">
                    <a:tint val="75000"/>
                  </a:schemeClr>
                </a:solidFill>
              </a:defRPr>
            </a:lvl1pPr>
            <a:lvl2pPr marL="516727" indent="0" algn="ctr">
              <a:buNone/>
              <a:defRPr>
                <a:solidFill>
                  <a:schemeClr val="tx1">
                    <a:tint val="75000"/>
                  </a:schemeClr>
                </a:solidFill>
              </a:defRPr>
            </a:lvl2pPr>
            <a:lvl3pPr marL="1033455" indent="0" algn="ctr">
              <a:buNone/>
              <a:defRPr>
                <a:solidFill>
                  <a:schemeClr val="tx1">
                    <a:tint val="75000"/>
                  </a:schemeClr>
                </a:solidFill>
              </a:defRPr>
            </a:lvl3pPr>
            <a:lvl4pPr marL="1550182" indent="0" algn="ctr">
              <a:buNone/>
              <a:defRPr>
                <a:solidFill>
                  <a:schemeClr val="tx1">
                    <a:tint val="75000"/>
                  </a:schemeClr>
                </a:solidFill>
              </a:defRPr>
            </a:lvl4pPr>
            <a:lvl5pPr marL="2066910" indent="0" algn="ctr">
              <a:buNone/>
              <a:defRPr>
                <a:solidFill>
                  <a:schemeClr val="tx1">
                    <a:tint val="75000"/>
                  </a:schemeClr>
                </a:solidFill>
              </a:defRPr>
            </a:lvl5pPr>
            <a:lvl6pPr marL="2583637" indent="0" algn="ctr">
              <a:buNone/>
              <a:defRPr>
                <a:solidFill>
                  <a:schemeClr val="tx1">
                    <a:tint val="75000"/>
                  </a:schemeClr>
                </a:solidFill>
              </a:defRPr>
            </a:lvl6pPr>
            <a:lvl7pPr marL="3100365" indent="0" algn="ctr">
              <a:buNone/>
              <a:defRPr>
                <a:solidFill>
                  <a:schemeClr val="tx1">
                    <a:tint val="75000"/>
                  </a:schemeClr>
                </a:solidFill>
              </a:defRPr>
            </a:lvl7pPr>
            <a:lvl8pPr marL="3617092" indent="0" algn="ctr">
              <a:buNone/>
              <a:defRPr>
                <a:solidFill>
                  <a:schemeClr val="tx1">
                    <a:tint val="75000"/>
                  </a:schemeClr>
                </a:solidFill>
              </a:defRPr>
            </a:lvl8pPr>
            <a:lvl9pPr marL="413382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686864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848687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49394" y="325181"/>
            <a:ext cx="2436019" cy="6928369"/>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541338" y="325181"/>
            <a:ext cx="7127610" cy="69283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054630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53344" y="1328909"/>
            <a:ext cx="8120063" cy="2826985"/>
          </a:xfrm>
        </p:spPr>
        <p:txBody>
          <a:bodyPr anchor="b"/>
          <a:lstStyle>
            <a:lvl1pPr algn="ctr">
              <a:defRPr sz="7104"/>
            </a:lvl1pPr>
          </a:lstStyle>
          <a:p>
            <a:r>
              <a:rPr lang="en-US"/>
              <a:t>Click to edit Master title style</a:t>
            </a:r>
          </a:p>
        </p:txBody>
      </p:sp>
      <p:sp>
        <p:nvSpPr>
          <p:cNvPr id="3" name="Subtitle 2"/>
          <p:cNvSpPr>
            <a:spLocks noGrp="1"/>
          </p:cNvSpPr>
          <p:nvPr>
            <p:ph type="subTitle" idx="1"/>
          </p:nvPr>
        </p:nvSpPr>
        <p:spPr>
          <a:xfrm>
            <a:off x="1353344" y="4264913"/>
            <a:ext cx="8120063" cy="1960468"/>
          </a:xfrm>
        </p:spPr>
        <p:txBody>
          <a:bodyPr/>
          <a:lstStyle>
            <a:lvl1pPr marL="0" indent="0" algn="ctr">
              <a:buNone/>
              <a:defRPr sz="2842"/>
            </a:lvl1pPr>
            <a:lvl2pPr marL="541325" indent="0" algn="ctr">
              <a:buNone/>
              <a:defRPr sz="2368"/>
            </a:lvl2pPr>
            <a:lvl3pPr marL="1082650" indent="0" algn="ctr">
              <a:buNone/>
              <a:defRPr sz="2131"/>
            </a:lvl3pPr>
            <a:lvl4pPr marL="1623974" indent="0" algn="ctr">
              <a:buNone/>
              <a:defRPr sz="1894"/>
            </a:lvl4pPr>
            <a:lvl5pPr marL="2165299" indent="0" algn="ctr">
              <a:buNone/>
              <a:defRPr sz="1894"/>
            </a:lvl5pPr>
            <a:lvl6pPr marL="2706624" indent="0" algn="ctr">
              <a:buNone/>
              <a:defRPr sz="1894"/>
            </a:lvl6pPr>
            <a:lvl7pPr marL="3247949" indent="0" algn="ctr">
              <a:buNone/>
              <a:defRPr sz="1894"/>
            </a:lvl7pPr>
            <a:lvl8pPr marL="3789274" indent="0" algn="ctr">
              <a:buNone/>
              <a:defRPr sz="1894"/>
            </a:lvl8pPr>
            <a:lvl9pPr marL="4330598" indent="0" algn="ctr">
              <a:buNone/>
              <a:defRPr sz="1894"/>
            </a:lvl9pPr>
          </a:lstStyle>
          <a:p>
            <a:r>
              <a:rPr lang="en-US"/>
              <a:t>Click to edit Master subtitle style</a:t>
            </a:r>
          </a:p>
        </p:txBody>
      </p:sp>
      <p:sp>
        <p:nvSpPr>
          <p:cNvPr id="4" name="Date Placeholder 3">
            <a:extLst>
              <a:ext uri="{FF2B5EF4-FFF2-40B4-BE49-F238E27FC236}">
                <a16:creationId xmlns:a16="http://schemas.microsoft.com/office/drawing/2014/main" id="{8D9185AD-2C02-4FF2-A075-BCF13127587D}"/>
              </a:ext>
            </a:extLst>
          </p:cNvPr>
          <p:cNvSpPr>
            <a:spLocks noGrp="1"/>
          </p:cNvSpPr>
          <p:nvPr>
            <p:ph type="dt" sz="half" idx="10"/>
          </p:nvPr>
        </p:nvSpPr>
        <p:spPr/>
        <p:txBody>
          <a:bodyPr/>
          <a:lstStyle>
            <a:lvl1pPr>
              <a:defRPr/>
            </a:lvl1pPr>
          </a:lstStyle>
          <a:p>
            <a:pPr>
              <a:defRPr/>
            </a:pPr>
            <a:fld id="{9350C25C-3338-46E3-AB7B-FD93F049F6D2}" type="datetimeFigureOut">
              <a:rPr lang="en-US"/>
              <a:pPr>
                <a:defRPr/>
              </a:pPr>
              <a:t>2/23/2021</a:t>
            </a:fld>
            <a:endParaRPr lang="en-US"/>
          </a:p>
        </p:txBody>
      </p:sp>
      <p:sp>
        <p:nvSpPr>
          <p:cNvPr id="5" name="Footer Placeholder 4">
            <a:extLst>
              <a:ext uri="{FF2B5EF4-FFF2-40B4-BE49-F238E27FC236}">
                <a16:creationId xmlns:a16="http://schemas.microsoft.com/office/drawing/2014/main" id="{BF58EFF0-71AC-4752-B53B-89E78653BB9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4D70759-120A-476A-B244-0081223BEAB2}"/>
              </a:ext>
            </a:extLst>
          </p:cNvPr>
          <p:cNvSpPr>
            <a:spLocks noGrp="1"/>
          </p:cNvSpPr>
          <p:nvPr>
            <p:ph type="sldNum" sz="quarter" idx="12"/>
          </p:nvPr>
        </p:nvSpPr>
        <p:spPr/>
        <p:txBody>
          <a:bodyPr/>
          <a:lstStyle>
            <a:lvl1pPr>
              <a:defRPr/>
            </a:lvl1pPr>
          </a:lstStyle>
          <a:p>
            <a:fld id="{0AF867D1-E10C-40CB-B64F-C5373A10AD46}" type="slidenum">
              <a:rPr lang="en-US" altLang="el-GR"/>
              <a:pPr/>
              <a:t>‹#›</a:t>
            </a:fld>
            <a:endParaRPr lang="en-US" altLang="el-GR"/>
          </a:p>
        </p:txBody>
      </p:sp>
    </p:spTree>
    <p:extLst>
      <p:ext uri="{BB962C8B-B14F-4D97-AF65-F5344CB8AC3E}">
        <p14:creationId xmlns:p14="http://schemas.microsoft.com/office/powerpoint/2010/main" val="191552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5338EA-7C95-4FBD-BB1E-552380403A70}"/>
              </a:ext>
            </a:extLst>
          </p:cNvPr>
          <p:cNvSpPr>
            <a:spLocks noGrp="1"/>
          </p:cNvSpPr>
          <p:nvPr>
            <p:ph type="dt" sz="half" idx="10"/>
          </p:nvPr>
        </p:nvSpPr>
        <p:spPr/>
        <p:txBody>
          <a:bodyPr/>
          <a:lstStyle>
            <a:lvl1pPr>
              <a:defRPr/>
            </a:lvl1pPr>
          </a:lstStyle>
          <a:p>
            <a:pPr>
              <a:defRPr/>
            </a:pPr>
            <a:fld id="{0E2212B6-5489-4E26-8837-9BC51ACEE51C}" type="datetimeFigureOut">
              <a:rPr lang="en-US"/>
              <a:pPr>
                <a:defRPr/>
              </a:pPr>
              <a:t>2/23/2021</a:t>
            </a:fld>
            <a:endParaRPr lang="en-US"/>
          </a:p>
        </p:txBody>
      </p:sp>
      <p:sp>
        <p:nvSpPr>
          <p:cNvPr id="5" name="Footer Placeholder 4">
            <a:extLst>
              <a:ext uri="{FF2B5EF4-FFF2-40B4-BE49-F238E27FC236}">
                <a16:creationId xmlns:a16="http://schemas.microsoft.com/office/drawing/2014/main" id="{BCBD6072-6FEF-4154-8826-D12EE69F3FA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C2A8282-BECB-4A25-8536-203E91B9FE3A}"/>
              </a:ext>
            </a:extLst>
          </p:cNvPr>
          <p:cNvSpPr>
            <a:spLocks noGrp="1"/>
          </p:cNvSpPr>
          <p:nvPr>
            <p:ph type="sldNum" sz="quarter" idx="12"/>
          </p:nvPr>
        </p:nvSpPr>
        <p:spPr/>
        <p:txBody>
          <a:bodyPr/>
          <a:lstStyle>
            <a:lvl1pPr>
              <a:defRPr/>
            </a:lvl1pPr>
          </a:lstStyle>
          <a:p>
            <a:fld id="{4FF486B0-1754-4029-9BDC-B4D14E046FCF}" type="slidenum">
              <a:rPr lang="en-US" altLang="el-GR"/>
              <a:pPr/>
              <a:t>‹#›</a:t>
            </a:fld>
            <a:endParaRPr lang="en-US" altLang="el-GR"/>
          </a:p>
        </p:txBody>
      </p:sp>
    </p:spTree>
    <p:extLst>
      <p:ext uri="{BB962C8B-B14F-4D97-AF65-F5344CB8AC3E}">
        <p14:creationId xmlns:p14="http://schemas.microsoft.com/office/powerpoint/2010/main" val="1543054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8699" y="2024378"/>
            <a:ext cx="9338072" cy="3377720"/>
          </a:xfrm>
        </p:spPr>
        <p:txBody>
          <a:bodyPr anchor="b"/>
          <a:lstStyle>
            <a:lvl1pPr>
              <a:defRPr sz="7104"/>
            </a:lvl1pPr>
          </a:lstStyle>
          <a:p>
            <a:r>
              <a:rPr lang="en-US"/>
              <a:t>Click to edit Master title style</a:t>
            </a:r>
          </a:p>
        </p:txBody>
      </p:sp>
      <p:sp>
        <p:nvSpPr>
          <p:cNvPr id="3" name="Text Placeholder 2"/>
          <p:cNvSpPr>
            <a:spLocks noGrp="1"/>
          </p:cNvSpPr>
          <p:nvPr>
            <p:ph type="body" idx="1"/>
          </p:nvPr>
        </p:nvSpPr>
        <p:spPr>
          <a:xfrm>
            <a:off x="738699" y="5434056"/>
            <a:ext cx="9338072" cy="1776263"/>
          </a:xfrm>
        </p:spPr>
        <p:txBody>
          <a:bodyPr/>
          <a:lstStyle>
            <a:lvl1pPr marL="0" indent="0">
              <a:buNone/>
              <a:defRPr sz="2842">
                <a:solidFill>
                  <a:schemeClr val="tx1">
                    <a:tint val="75000"/>
                  </a:schemeClr>
                </a:solidFill>
              </a:defRPr>
            </a:lvl1pPr>
            <a:lvl2pPr marL="541325" indent="0">
              <a:buNone/>
              <a:defRPr sz="2368">
                <a:solidFill>
                  <a:schemeClr val="tx1">
                    <a:tint val="75000"/>
                  </a:schemeClr>
                </a:solidFill>
              </a:defRPr>
            </a:lvl2pPr>
            <a:lvl3pPr marL="1082650" indent="0">
              <a:buNone/>
              <a:defRPr sz="2131">
                <a:solidFill>
                  <a:schemeClr val="tx1">
                    <a:tint val="75000"/>
                  </a:schemeClr>
                </a:solidFill>
              </a:defRPr>
            </a:lvl3pPr>
            <a:lvl4pPr marL="1623974" indent="0">
              <a:buNone/>
              <a:defRPr sz="1894">
                <a:solidFill>
                  <a:schemeClr val="tx1">
                    <a:tint val="75000"/>
                  </a:schemeClr>
                </a:solidFill>
              </a:defRPr>
            </a:lvl4pPr>
            <a:lvl5pPr marL="2165299" indent="0">
              <a:buNone/>
              <a:defRPr sz="1894">
                <a:solidFill>
                  <a:schemeClr val="tx1">
                    <a:tint val="75000"/>
                  </a:schemeClr>
                </a:solidFill>
              </a:defRPr>
            </a:lvl5pPr>
            <a:lvl6pPr marL="2706624" indent="0">
              <a:buNone/>
              <a:defRPr sz="1894">
                <a:solidFill>
                  <a:schemeClr val="tx1">
                    <a:tint val="75000"/>
                  </a:schemeClr>
                </a:solidFill>
              </a:defRPr>
            </a:lvl6pPr>
            <a:lvl7pPr marL="3247949" indent="0">
              <a:buNone/>
              <a:defRPr sz="1894">
                <a:solidFill>
                  <a:schemeClr val="tx1">
                    <a:tint val="75000"/>
                  </a:schemeClr>
                </a:solidFill>
              </a:defRPr>
            </a:lvl7pPr>
            <a:lvl8pPr marL="3789274" indent="0">
              <a:buNone/>
              <a:defRPr sz="1894">
                <a:solidFill>
                  <a:schemeClr val="tx1">
                    <a:tint val="75000"/>
                  </a:schemeClr>
                </a:solidFill>
              </a:defRPr>
            </a:lvl8pPr>
            <a:lvl9pPr marL="4330598" indent="0">
              <a:buNone/>
              <a:defRPr sz="1894">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0D55B4-8C15-4783-AB30-E9D6BF730286}"/>
              </a:ext>
            </a:extLst>
          </p:cNvPr>
          <p:cNvSpPr>
            <a:spLocks noGrp="1"/>
          </p:cNvSpPr>
          <p:nvPr>
            <p:ph type="dt" sz="half" idx="10"/>
          </p:nvPr>
        </p:nvSpPr>
        <p:spPr/>
        <p:txBody>
          <a:bodyPr/>
          <a:lstStyle>
            <a:lvl1pPr>
              <a:defRPr/>
            </a:lvl1pPr>
          </a:lstStyle>
          <a:p>
            <a:pPr>
              <a:defRPr/>
            </a:pPr>
            <a:fld id="{3E7F3855-C67C-4DA8-AE90-841DF9FDAF3A}" type="datetimeFigureOut">
              <a:rPr lang="en-US"/>
              <a:pPr>
                <a:defRPr/>
              </a:pPr>
              <a:t>2/23/2021</a:t>
            </a:fld>
            <a:endParaRPr lang="en-US"/>
          </a:p>
        </p:txBody>
      </p:sp>
      <p:sp>
        <p:nvSpPr>
          <p:cNvPr id="5" name="Footer Placeholder 4">
            <a:extLst>
              <a:ext uri="{FF2B5EF4-FFF2-40B4-BE49-F238E27FC236}">
                <a16:creationId xmlns:a16="http://schemas.microsoft.com/office/drawing/2014/main" id="{2C0FA354-0A7D-400F-9912-FDCF59BBB44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C4BD6D8-141D-4D10-9B9C-928E204A9D56}"/>
              </a:ext>
            </a:extLst>
          </p:cNvPr>
          <p:cNvSpPr>
            <a:spLocks noGrp="1"/>
          </p:cNvSpPr>
          <p:nvPr>
            <p:ph type="sldNum" sz="quarter" idx="12"/>
          </p:nvPr>
        </p:nvSpPr>
        <p:spPr/>
        <p:txBody>
          <a:bodyPr/>
          <a:lstStyle>
            <a:lvl1pPr>
              <a:defRPr/>
            </a:lvl1pPr>
          </a:lstStyle>
          <a:p>
            <a:fld id="{0AEAABC4-2F97-4BD4-973B-F8551D867C8F}" type="slidenum">
              <a:rPr lang="en-US" altLang="el-GR"/>
              <a:pPr/>
              <a:t>‹#›</a:t>
            </a:fld>
            <a:endParaRPr lang="en-US" altLang="el-GR"/>
          </a:p>
        </p:txBody>
      </p:sp>
    </p:spTree>
    <p:extLst>
      <p:ext uri="{BB962C8B-B14F-4D97-AF65-F5344CB8AC3E}">
        <p14:creationId xmlns:p14="http://schemas.microsoft.com/office/powerpoint/2010/main" val="2825754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44339" y="2161591"/>
            <a:ext cx="4601369" cy="51521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81042" y="2161591"/>
            <a:ext cx="4601369" cy="51521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0CF5C1E-4785-4B00-B05E-BA9EDDC3EAC7}"/>
              </a:ext>
            </a:extLst>
          </p:cNvPr>
          <p:cNvSpPr>
            <a:spLocks noGrp="1"/>
          </p:cNvSpPr>
          <p:nvPr>
            <p:ph type="dt" sz="half" idx="10"/>
          </p:nvPr>
        </p:nvSpPr>
        <p:spPr/>
        <p:txBody>
          <a:bodyPr/>
          <a:lstStyle>
            <a:lvl1pPr>
              <a:defRPr/>
            </a:lvl1pPr>
          </a:lstStyle>
          <a:p>
            <a:pPr>
              <a:defRPr/>
            </a:pPr>
            <a:fld id="{2215C6AF-6289-44C5-8CD0-2D4D632B3463}" type="datetimeFigureOut">
              <a:rPr lang="en-US"/>
              <a:pPr>
                <a:defRPr/>
              </a:pPr>
              <a:t>2/23/2021</a:t>
            </a:fld>
            <a:endParaRPr lang="en-US"/>
          </a:p>
        </p:txBody>
      </p:sp>
      <p:sp>
        <p:nvSpPr>
          <p:cNvPr id="6" name="Footer Placeholder 4">
            <a:extLst>
              <a:ext uri="{FF2B5EF4-FFF2-40B4-BE49-F238E27FC236}">
                <a16:creationId xmlns:a16="http://schemas.microsoft.com/office/drawing/2014/main" id="{545B6F91-D147-4384-ABBF-4A981430E5D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32CF99F-56AE-4147-9474-CB794957AEFD}"/>
              </a:ext>
            </a:extLst>
          </p:cNvPr>
          <p:cNvSpPr>
            <a:spLocks noGrp="1"/>
          </p:cNvSpPr>
          <p:nvPr>
            <p:ph type="sldNum" sz="quarter" idx="12"/>
          </p:nvPr>
        </p:nvSpPr>
        <p:spPr/>
        <p:txBody>
          <a:bodyPr/>
          <a:lstStyle>
            <a:lvl1pPr>
              <a:defRPr/>
            </a:lvl1pPr>
          </a:lstStyle>
          <a:p>
            <a:fld id="{AC8F49DF-52D1-4922-9BFA-3275127E3690}" type="slidenum">
              <a:rPr lang="en-US" altLang="el-GR"/>
              <a:pPr/>
              <a:t>‹#›</a:t>
            </a:fld>
            <a:endParaRPr lang="en-US" altLang="el-GR"/>
          </a:p>
        </p:txBody>
      </p:sp>
    </p:spTree>
    <p:extLst>
      <p:ext uri="{BB962C8B-B14F-4D97-AF65-F5344CB8AC3E}">
        <p14:creationId xmlns:p14="http://schemas.microsoft.com/office/powerpoint/2010/main" val="3465023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5749" y="432320"/>
            <a:ext cx="9338072" cy="1569504"/>
          </a:xfrm>
        </p:spPr>
        <p:txBody>
          <a:bodyPr/>
          <a:lstStyle/>
          <a:p>
            <a:r>
              <a:rPr lang="en-US"/>
              <a:t>Click to edit Master title style</a:t>
            </a:r>
          </a:p>
        </p:txBody>
      </p:sp>
      <p:sp>
        <p:nvSpPr>
          <p:cNvPr id="3" name="Text Placeholder 2"/>
          <p:cNvSpPr>
            <a:spLocks noGrp="1"/>
          </p:cNvSpPr>
          <p:nvPr>
            <p:ph type="body" idx="1"/>
          </p:nvPr>
        </p:nvSpPr>
        <p:spPr>
          <a:xfrm>
            <a:off x="745750" y="1990544"/>
            <a:ext cx="4580222" cy="975535"/>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4" name="Content Placeholder 3"/>
          <p:cNvSpPr>
            <a:spLocks noGrp="1"/>
          </p:cNvSpPr>
          <p:nvPr>
            <p:ph sz="half" idx="2"/>
          </p:nvPr>
        </p:nvSpPr>
        <p:spPr>
          <a:xfrm>
            <a:off x="745750" y="2966078"/>
            <a:ext cx="4580222" cy="4362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481044" y="1990544"/>
            <a:ext cx="4602779" cy="975535"/>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6" name="Content Placeholder 5"/>
          <p:cNvSpPr>
            <a:spLocks noGrp="1"/>
          </p:cNvSpPr>
          <p:nvPr>
            <p:ph sz="quarter" idx="4"/>
          </p:nvPr>
        </p:nvSpPr>
        <p:spPr>
          <a:xfrm>
            <a:off x="5481044" y="2966078"/>
            <a:ext cx="4602779" cy="4362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230C1D7D-DFB0-4AB8-9C2A-59700AB48D7F}"/>
              </a:ext>
            </a:extLst>
          </p:cNvPr>
          <p:cNvSpPr>
            <a:spLocks noGrp="1"/>
          </p:cNvSpPr>
          <p:nvPr>
            <p:ph type="dt" sz="half" idx="10"/>
          </p:nvPr>
        </p:nvSpPr>
        <p:spPr/>
        <p:txBody>
          <a:bodyPr/>
          <a:lstStyle>
            <a:lvl1pPr>
              <a:defRPr/>
            </a:lvl1pPr>
          </a:lstStyle>
          <a:p>
            <a:pPr>
              <a:defRPr/>
            </a:pPr>
            <a:fld id="{7D3748E5-EBE4-4001-989B-28616CCED314}" type="datetimeFigureOut">
              <a:rPr lang="en-US"/>
              <a:pPr>
                <a:defRPr/>
              </a:pPr>
              <a:t>2/23/2021</a:t>
            </a:fld>
            <a:endParaRPr lang="en-US"/>
          </a:p>
        </p:txBody>
      </p:sp>
      <p:sp>
        <p:nvSpPr>
          <p:cNvPr id="8" name="Footer Placeholder 4">
            <a:extLst>
              <a:ext uri="{FF2B5EF4-FFF2-40B4-BE49-F238E27FC236}">
                <a16:creationId xmlns:a16="http://schemas.microsoft.com/office/drawing/2014/main" id="{12B243E9-A73E-4082-A93E-C03F965953D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BA65F48-45B9-479F-AB1E-819C1965DEF8}"/>
              </a:ext>
            </a:extLst>
          </p:cNvPr>
          <p:cNvSpPr>
            <a:spLocks noGrp="1"/>
          </p:cNvSpPr>
          <p:nvPr>
            <p:ph type="sldNum" sz="quarter" idx="12"/>
          </p:nvPr>
        </p:nvSpPr>
        <p:spPr/>
        <p:txBody>
          <a:bodyPr/>
          <a:lstStyle>
            <a:lvl1pPr>
              <a:defRPr/>
            </a:lvl1pPr>
          </a:lstStyle>
          <a:p>
            <a:fld id="{0DA1476B-505A-4629-AAB9-CF0C6B50C7AD}" type="slidenum">
              <a:rPr lang="en-US" altLang="el-GR"/>
              <a:pPr/>
              <a:t>‹#›</a:t>
            </a:fld>
            <a:endParaRPr lang="en-US" altLang="el-GR"/>
          </a:p>
        </p:txBody>
      </p:sp>
    </p:spTree>
    <p:extLst>
      <p:ext uri="{BB962C8B-B14F-4D97-AF65-F5344CB8AC3E}">
        <p14:creationId xmlns:p14="http://schemas.microsoft.com/office/powerpoint/2010/main" val="29448685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EDFC071-2C3B-48B9-824E-1F63153DA497}"/>
              </a:ext>
            </a:extLst>
          </p:cNvPr>
          <p:cNvSpPr>
            <a:spLocks noGrp="1"/>
          </p:cNvSpPr>
          <p:nvPr>
            <p:ph type="dt" sz="half" idx="10"/>
          </p:nvPr>
        </p:nvSpPr>
        <p:spPr/>
        <p:txBody>
          <a:bodyPr/>
          <a:lstStyle>
            <a:lvl1pPr>
              <a:defRPr/>
            </a:lvl1pPr>
          </a:lstStyle>
          <a:p>
            <a:pPr>
              <a:defRPr/>
            </a:pPr>
            <a:fld id="{902F9580-A195-4896-A316-6026D2D7DA1D}" type="datetimeFigureOut">
              <a:rPr lang="en-US"/>
              <a:pPr>
                <a:defRPr/>
              </a:pPr>
              <a:t>2/23/2021</a:t>
            </a:fld>
            <a:endParaRPr lang="en-US"/>
          </a:p>
        </p:txBody>
      </p:sp>
      <p:sp>
        <p:nvSpPr>
          <p:cNvPr id="4" name="Footer Placeholder 4">
            <a:extLst>
              <a:ext uri="{FF2B5EF4-FFF2-40B4-BE49-F238E27FC236}">
                <a16:creationId xmlns:a16="http://schemas.microsoft.com/office/drawing/2014/main" id="{C5BB1E50-7A7B-4137-81E6-6CABD15EAEA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FF9AE7C-EF54-40BE-8970-A49D2D17849A}"/>
              </a:ext>
            </a:extLst>
          </p:cNvPr>
          <p:cNvSpPr>
            <a:spLocks noGrp="1"/>
          </p:cNvSpPr>
          <p:nvPr>
            <p:ph type="sldNum" sz="quarter" idx="12"/>
          </p:nvPr>
        </p:nvSpPr>
        <p:spPr/>
        <p:txBody>
          <a:bodyPr/>
          <a:lstStyle>
            <a:lvl1pPr>
              <a:defRPr/>
            </a:lvl1pPr>
          </a:lstStyle>
          <a:p>
            <a:fld id="{47AB75B7-5846-4120-9B0B-F22FA75FB1AA}" type="slidenum">
              <a:rPr lang="en-US" altLang="el-GR"/>
              <a:pPr/>
              <a:t>‹#›</a:t>
            </a:fld>
            <a:endParaRPr lang="en-US" altLang="el-GR"/>
          </a:p>
        </p:txBody>
      </p:sp>
    </p:spTree>
    <p:extLst>
      <p:ext uri="{BB962C8B-B14F-4D97-AF65-F5344CB8AC3E}">
        <p14:creationId xmlns:p14="http://schemas.microsoft.com/office/powerpoint/2010/main" val="968760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192933C-FC81-4EFA-9C69-66E27A255BAF}"/>
              </a:ext>
            </a:extLst>
          </p:cNvPr>
          <p:cNvSpPr>
            <a:spLocks noGrp="1"/>
          </p:cNvSpPr>
          <p:nvPr>
            <p:ph type="dt" sz="half" idx="10"/>
          </p:nvPr>
        </p:nvSpPr>
        <p:spPr/>
        <p:txBody>
          <a:bodyPr/>
          <a:lstStyle>
            <a:lvl1pPr>
              <a:defRPr/>
            </a:lvl1pPr>
          </a:lstStyle>
          <a:p>
            <a:pPr>
              <a:defRPr/>
            </a:pPr>
            <a:fld id="{C708E37D-009C-45A7-AB6A-8D763DCEB5F5}" type="datetimeFigureOut">
              <a:rPr lang="en-US"/>
              <a:pPr>
                <a:defRPr/>
              </a:pPr>
              <a:t>2/23/2021</a:t>
            </a:fld>
            <a:endParaRPr lang="en-US"/>
          </a:p>
        </p:txBody>
      </p:sp>
      <p:sp>
        <p:nvSpPr>
          <p:cNvPr id="3" name="Footer Placeholder 4">
            <a:extLst>
              <a:ext uri="{FF2B5EF4-FFF2-40B4-BE49-F238E27FC236}">
                <a16:creationId xmlns:a16="http://schemas.microsoft.com/office/drawing/2014/main" id="{BD272567-46D3-44B9-9A28-2545B7D4D8E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5AD15F0-F796-4E13-91A1-005CD3218A62}"/>
              </a:ext>
            </a:extLst>
          </p:cNvPr>
          <p:cNvSpPr>
            <a:spLocks noGrp="1"/>
          </p:cNvSpPr>
          <p:nvPr>
            <p:ph type="sldNum" sz="quarter" idx="12"/>
          </p:nvPr>
        </p:nvSpPr>
        <p:spPr/>
        <p:txBody>
          <a:bodyPr/>
          <a:lstStyle>
            <a:lvl1pPr>
              <a:defRPr/>
            </a:lvl1pPr>
          </a:lstStyle>
          <a:p>
            <a:fld id="{4107F549-1FD9-4FD8-96BF-48ECB8125BE8}" type="slidenum">
              <a:rPr lang="en-US" altLang="el-GR"/>
              <a:pPr/>
              <a:t>‹#›</a:t>
            </a:fld>
            <a:endParaRPr lang="en-US" altLang="el-GR"/>
          </a:p>
        </p:txBody>
      </p:sp>
    </p:spTree>
    <p:extLst>
      <p:ext uri="{BB962C8B-B14F-4D97-AF65-F5344CB8AC3E}">
        <p14:creationId xmlns:p14="http://schemas.microsoft.com/office/powerpoint/2010/main" val="4018631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5749" y="541338"/>
            <a:ext cx="3491909" cy="1894681"/>
          </a:xfrm>
        </p:spPr>
        <p:txBody>
          <a:bodyPr anchor="b"/>
          <a:lstStyle>
            <a:lvl1pPr>
              <a:defRPr sz="3789"/>
            </a:lvl1pPr>
          </a:lstStyle>
          <a:p>
            <a:r>
              <a:rPr lang="en-US"/>
              <a:t>Click to edit Master title style</a:t>
            </a:r>
          </a:p>
        </p:txBody>
      </p:sp>
      <p:sp>
        <p:nvSpPr>
          <p:cNvPr id="3" name="Content Placeholder 2"/>
          <p:cNvSpPr>
            <a:spLocks noGrp="1"/>
          </p:cNvSpPr>
          <p:nvPr>
            <p:ph idx="1"/>
          </p:nvPr>
        </p:nvSpPr>
        <p:spPr>
          <a:xfrm>
            <a:off x="4602779" y="1169140"/>
            <a:ext cx="5481042" cy="5770508"/>
          </a:xfrm>
        </p:spPr>
        <p:txBody>
          <a:bodyPr/>
          <a:lstStyle>
            <a:lvl1pPr>
              <a:defRPr sz="3789"/>
            </a:lvl1pPr>
            <a:lvl2pPr>
              <a:defRPr sz="3315"/>
            </a:lvl2pPr>
            <a:lvl3pPr>
              <a:defRPr sz="2842"/>
            </a:lvl3pPr>
            <a:lvl4pPr>
              <a:defRPr sz="2368"/>
            </a:lvl4pPr>
            <a:lvl5pPr>
              <a:defRPr sz="2368"/>
            </a:lvl5pPr>
            <a:lvl6pPr>
              <a:defRPr sz="2368"/>
            </a:lvl6pPr>
            <a:lvl7pPr>
              <a:defRPr sz="2368"/>
            </a:lvl7pPr>
            <a:lvl8pPr>
              <a:defRPr sz="2368"/>
            </a:lvl8pPr>
            <a:lvl9pPr>
              <a:defRPr sz="23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45749" y="2436019"/>
            <a:ext cx="3491909" cy="4513026"/>
          </a:xfrm>
        </p:spPr>
        <p:txBody>
          <a:bodyPr/>
          <a:lstStyle>
            <a:lvl1pPr marL="0" indent="0">
              <a:buNone/>
              <a:defRPr sz="1894"/>
            </a:lvl1pPr>
            <a:lvl2pPr marL="541325" indent="0">
              <a:buNone/>
              <a:defRPr sz="1658"/>
            </a:lvl2pPr>
            <a:lvl3pPr marL="1082650" indent="0">
              <a:buNone/>
              <a:defRPr sz="1421"/>
            </a:lvl3pPr>
            <a:lvl4pPr marL="1623974" indent="0">
              <a:buNone/>
              <a:defRPr sz="1184"/>
            </a:lvl4pPr>
            <a:lvl5pPr marL="2165299" indent="0">
              <a:buNone/>
              <a:defRPr sz="1184"/>
            </a:lvl5pPr>
            <a:lvl6pPr marL="2706624" indent="0">
              <a:buNone/>
              <a:defRPr sz="1184"/>
            </a:lvl6pPr>
            <a:lvl7pPr marL="3247949" indent="0">
              <a:buNone/>
              <a:defRPr sz="1184"/>
            </a:lvl7pPr>
            <a:lvl8pPr marL="3789274" indent="0">
              <a:buNone/>
              <a:defRPr sz="1184"/>
            </a:lvl8pPr>
            <a:lvl9pPr marL="4330598" indent="0">
              <a:buNone/>
              <a:defRPr sz="1184"/>
            </a:lvl9pPr>
          </a:lstStyle>
          <a:p>
            <a:pPr lvl="0"/>
            <a:r>
              <a:rPr lang="en-US"/>
              <a:t>Click to edit Master text styles</a:t>
            </a:r>
          </a:p>
        </p:txBody>
      </p:sp>
      <p:sp>
        <p:nvSpPr>
          <p:cNvPr id="5" name="Date Placeholder 3">
            <a:extLst>
              <a:ext uri="{FF2B5EF4-FFF2-40B4-BE49-F238E27FC236}">
                <a16:creationId xmlns:a16="http://schemas.microsoft.com/office/drawing/2014/main" id="{46414942-67F4-4EB5-86B0-43C8F9702994}"/>
              </a:ext>
            </a:extLst>
          </p:cNvPr>
          <p:cNvSpPr>
            <a:spLocks noGrp="1"/>
          </p:cNvSpPr>
          <p:nvPr>
            <p:ph type="dt" sz="half" idx="10"/>
          </p:nvPr>
        </p:nvSpPr>
        <p:spPr/>
        <p:txBody>
          <a:bodyPr/>
          <a:lstStyle>
            <a:lvl1pPr>
              <a:defRPr/>
            </a:lvl1pPr>
          </a:lstStyle>
          <a:p>
            <a:pPr>
              <a:defRPr/>
            </a:pPr>
            <a:fld id="{BBB3FD78-20B9-4D0E-BC19-AD1FBCE7F746}" type="datetimeFigureOut">
              <a:rPr lang="en-US"/>
              <a:pPr>
                <a:defRPr/>
              </a:pPr>
              <a:t>2/23/2021</a:t>
            </a:fld>
            <a:endParaRPr lang="en-US"/>
          </a:p>
        </p:txBody>
      </p:sp>
      <p:sp>
        <p:nvSpPr>
          <p:cNvPr id="6" name="Footer Placeholder 4">
            <a:extLst>
              <a:ext uri="{FF2B5EF4-FFF2-40B4-BE49-F238E27FC236}">
                <a16:creationId xmlns:a16="http://schemas.microsoft.com/office/drawing/2014/main" id="{09601BFA-EC3A-4283-96B1-909EC4FEEE0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99AFFDB-6708-48ED-9CA2-50E5034B18C4}"/>
              </a:ext>
            </a:extLst>
          </p:cNvPr>
          <p:cNvSpPr>
            <a:spLocks noGrp="1"/>
          </p:cNvSpPr>
          <p:nvPr>
            <p:ph type="sldNum" sz="quarter" idx="12"/>
          </p:nvPr>
        </p:nvSpPr>
        <p:spPr/>
        <p:txBody>
          <a:bodyPr/>
          <a:lstStyle>
            <a:lvl1pPr>
              <a:defRPr/>
            </a:lvl1pPr>
          </a:lstStyle>
          <a:p>
            <a:fld id="{C337F20E-0B98-4F3F-9BF9-55582163BA7B}" type="slidenum">
              <a:rPr lang="en-US" altLang="el-GR"/>
              <a:pPr/>
              <a:t>‹#›</a:t>
            </a:fld>
            <a:endParaRPr lang="en-US" altLang="el-GR"/>
          </a:p>
        </p:txBody>
      </p:sp>
    </p:spTree>
    <p:extLst>
      <p:ext uri="{BB962C8B-B14F-4D97-AF65-F5344CB8AC3E}">
        <p14:creationId xmlns:p14="http://schemas.microsoft.com/office/powerpoint/2010/main" val="151685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1132444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5749" y="541338"/>
            <a:ext cx="3491909" cy="1894681"/>
          </a:xfrm>
        </p:spPr>
        <p:txBody>
          <a:bodyPr anchor="b"/>
          <a:lstStyle>
            <a:lvl1pPr>
              <a:defRPr sz="3789"/>
            </a:lvl1pPr>
          </a:lstStyle>
          <a:p>
            <a:r>
              <a:rPr lang="en-US"/>
              <a:t>Click to edit Master title style</a:t>
            </a:r>
          </a:p>
        </p:txBody>
      </p:sp>
      <p:sp>
        <p:nvSpPr>
          <p:cNvPr id="3" name="Picture Placeholder 2"/>
          <p:cNvSpPr>
            <a:spLocks noGrp="1"/>
          </p:cNvSpPr>
          <p:nvPr>
            <p:ph type="pic" idx="1"/>
          </p:nvPr>
        </p:nvSpPr>
        <p:spPr>
          <a:xfrm>
            <a:off x="4602779" y="1169140"/>
            <a:ext cx="5481042" cy="5770508"/>
          </a:xfrm>
        </p:spPr>
        <p:txBody>
          <a:bodyPr rtlCol="0">
            <a:normAutofit/>
          </a:bodyPr>
          <a:lstStyle>
            <a:lvl1pPr marL="0" indent="0">
              <a:buNone/>
              <a:defRPr sz="3789"/>
            </a:lvl1pPr>
            <a:lvl2pPr marL="541325" indent="0">
              <a:buNone/>
              <a:defRPr sz="3315"/>
            </a:lvl2pPr>
            <a:lvl3pPr marL="1082650" indent="0">
              <a:buNone/>
              <a:defRPr sz="2842"/>
            </a:lvl3pPr>
            <a:lvl4pPr marL="1623974" indent="0">
              <a:buNone/>
              <a:defRPr sz="2368"/>
            </a:lvl4pPr>
            <a:lvl5pPr marL="2165299" indent="0">
              <a:buNone/>
              <a:defRPr sz="2368"/>
            </a:lvl5pPr>
            <a:lvl6pPr marL="2706624" indent="0">
              <a:buNone/>
              <a:defRPr sz="2368"/>
            </a:lvl6pPr>
            <a:lvl7pPr marL="3247949" indent="0">
              <a:buNone/>
              <a:defRPr sz="2368"/>
            </a:lvl7pPr>
            <a:lvl8pPr marL="3789274" indent="0">
              <a:buNone/>
              <a:defRPr sz="2368"/>
            </a:lvl8pPr>
            <a:lvl9pPr marL="4330598" indent="0">
              <a:buNone/>
              <a:defRPr sz="2368"/>
            </a:lvl9pPr>
          </a:lstStyle>
          <a:p>
            <a:pPr lvl="0"/>
            <a:endParaRPr lang="en-US" noProof="0"/>
          </a:p>
        </p:txBody>
      </p:sp>
      <p:sp>
        <p:nvSpPr>
          <p:cNvPr id="4" name="Text Placeholder 3"/>
          <p:cNvSpPr>
            <a:spLocks noGrp="1"/>
          </p:cNvSpPr>
          <p:nvPr>
            <p:ph type="body" sz="half" idx="2"/>
          </p:nvPr>
        </p:nvSpPr>
        <p:spPr>
          <a:xfrm>
            <a:off x="745749" y="2436019"/>
            <a:ext cx="3491909" cy="4513026"/>
          </a:xfrm>
        </p:spPr>
        <p:txBody>
          <a:bodyPr/>
          <a:lstStyle>
            <a:lvl1pPr marL="0" indent="0">
              <a:buNone/>
              <a:defRPr sz="1894"/>
            </a:lvl1pPr>
            <a:lvl2pPr marL="541325" indent="0">
              <a:buNone/>
              <a:defRPr sz="1658"/>
            </a:lvl2pPr>
            <a:lvl3pPr marL="1082650" indent="0">
              <a:buNone/>
              <a:defRPr sz="1421"/>
            </a:lvl3pPr>
            <a:lvl4pPr marL="1623974" indent="0">
              <a:buNone/>
              <a:defRPr sz="1184"/>
            </a:lvl4pPr>
            <a:lvl5pPr marL="2165299" indent="0">
              <a:buNone/>
              <a:defRPr sz="1184"/>
            </a:lvl5pPr>
            <a:lvl6pPr marL="2706624" indent="0">
              <a:buNone/>
              <a:defRPr sz="1184"/>
            </a:lvl6pPr>
            <a:lvl7pPr marL="3247949" indent="0">
              <a:buNone/>
              <a:defRPr sz="1184"/>
            </a:lvl7pPr>
            <a:lvl8pPr marL="3789274" indent="0">
              <a:buNone/>
              <a:defRPr sz="1184"/>
            </a:lvl8pPr>
            <a:lvl9pPr marL="4330598" indent="0">
              <a:buNone/>
              <a:defRPr sz="1184"/>
            </a:lvl9pPr>
          </a:lstStyle>
          <a:p>
            <a:pPr lvl="0"/>
            <a:r>
              <a:rPr lang="en-US"/>
              <a:t>Click to edit Master text styles</a:t>
            </a:r>
          </a:p>
        </p:txBody>
      </p:sp>
      <p:sp>
        <p:nvSpPr>
          <p:cNvPr id="5" name="Date Placeholder 3">
            <a:extLst>
              <a:ext uri="{FF2B5EF4-FFF2-40B4-BE49-F238E27FC236}">
                <a16:creationId xmlns:a16="http://schemas.microsoft.com/office/drawing/2014/main" id="{7576B5B8-E95E-4F2B-92B6-6AD73BB19449}"/>
              </a:ext>
            </a:extLst>
          </p:cNvPr>
          <p:cNvSpPr>
            <a:spLocks noGrp="1"/>
          </p:cNvSpPr>
          <p:nvPr>
            <p:ph type="dt" sz="half" idx="10"/>
          </p:nvPr>
        </p:nvSpPr>
        <p:spPr/>
        <p:txBody>
          <a:bodyPr/>
          <a:lstStyle>
            <a:lvl1pPr>
              <a:defRPr/>
            </a:lvl1pPr>
          </a:lstStyle>
          <a:p>
            <a:pPr>
              <a:defRPr/>
            </a:pPr>
            <a:fld id="{2D839FA1-CFB6-4D9D-A0C1-088577EC918D}" type="datetimeFigureOut">
              <a:rPr lang="en-US"/>
              <a:pPr>
                <a:defRPr/>
              </a:pPr>
              <a:t>2/23/2021</a:t>
            </a:fld>
            <a:endParaRPr lang="en-US"/>
          </a:p>
        </p:txBody>
      </p:sp>
      <p:sp>
        <p:nvSpPr>
          <p:cNvPr id="6" name="Footer Placeholder 4">
            <a:extLst>
              <a:ext uri="{FF2B5EF4-FFF2-40B4-BE49-F238E27FC236}">
                <a16:creationId xmlns:a16="http://schemas.microsoft.com/office/drawing/2014/main" id="{8103435B-800B-437B-9121-31B43D69E1D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972B54B-C963-450B-9FDB-FDB688D93F32}"/>
              </a:ext>
            </a:extLst>
          </p:cNvPr>
          <p:cNvSpPr>
            <a:spLocks noGrp="1"/>
          </p:cNvSpPr>
          <p:nvPr>
            <p:ph type="sldNum" sz="quarter" idx="12"/>
          </p:nvPr>
        </p:nvSpPr>
        <p:spPr/>
        <p:txBody>
          <a:bodyPr/>
          <a:lstStyle>
            <a:lvl1pPr>
              <a:defRPr/>
            </a:lvl1pPr>
          </a:lstStyle>
          <a:p>
            <a:fld id="{3082D53A-FBA4-4306-9243-629471FC57C2}" type="slidenum">
              <a:rPr lang="en-US" altLang="el-GR"/>
              <a:pPr/>
              <a:t>‹#›</a:t>
            </a:fld>
            <a:endParaRPr lang="en-US" altLang="el-GR"/>
          </a:p>
        </p:txBody>
      </p:sp>
    </p:spTree>
    <p:extLst>
      <p:ext uri="{BB962C8B-B14F-4D97-AF65-F5344CB8AC3E}">
        <p14:creationId xmlns:p14="http://schemas.microsoft.com/office/powerpoint/2010/main" val="11820829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D7071-0667-4F6C-ACE3-7B8A6C763A10}"/>
              </a:ext>
            </a:extLst>
          </p:cNvPr>
          <p:cNvSpPr>
            <a:spLocks noGrp="1"/>
          </p:cNvSpPr>
          <p:nvPr>
            <p:ph type="dt" sz="half" idx="10"/>
          </p:nvPr>
        </p:nvSpPr>
        <p:spPr/>
        <p:txBody>
          <a:bodyPr/>
          <a:lstStyle>
            <a:lvl1pPr>
              <a:defRPr/>
            </a:lvl1pPr>
          </a:lstStyle>
          <a:p>
            <a:pPr>
              <a:defRPr/>
            </a:pPr>
            <a:fld id="{D84E1973-1609-4A53-A555-420248D1AB08}" type="datetimeFigureOut">
              <a:rPr lang="en-US"/>
              <a:pPr>
                <a:defRPr/>
              </a:pPr>
              <a:t>2/23/2021</a:t>
            </a:fld>
            <a:endParaRPr lang="en-US"/>
          </a:p>
        </p:txBody>
      </p:sp>
      <p:sp>
        <p:nvSpPr>
          <p:cNvPr id="5" name="Footer Placeholder 4">
            <a:extLst>
              <a:ext uri="{FF2B5EF4-FFF2-40B4-BE49-F238E27FC236}">
                <a16:creationId xmlns:a16="http://schemas.microsoft.com/office/drawing/2014/main" id="{02715599-F733-47CF-8014-F5222FA71A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25E5A26-98F4-4DBF-AC21-9D8427F738E6}"/>
              </a:ext>
            </a:extLst>
          </p:cNvPr>
          <p:cNvSpPr>
            <a:spLocks noGrp="1"/>
          </p:cNvSpPr>
          <p:nvPr>
            <p:ph type="sldNum" sz="quarter" idx="12"/>
          </p:nvPr>
        </p:nvSpPr>
        <p:spPr/>
        <p:txBody>
          <a:bodyPr/>
          <a:lstStyle>
            <a:lvl1pPr>
              <a:defRPr/>
            </a:lvl1pPr>
          </a:lstStyle>
          <a:p>
            <a:fld id="{DA79544B-FD74-48E6-A75C-337388333128}" type="slidenum">
              <a:rPr lang="en-US" altLang="el-GR"/>
              <a:pPr/>
              <a:t>‹#›</a:t>
            </a:fld>
            <a:endParaRPr lang="en-US" altLang="el-GR"/>
          </a:p>
        </p:txBody>
      </p:sp>
    </p:spTree>
    <p:extLst>
      <p:ext uri="{BB962C8B-B14F-4D97-AF65-F5344CB8AC3E}">
        <p14:creationId xmlns:p14="http://schemas.microsoft.com/office/powerpoint/2010/main" val="1611360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47895" y="432318"/>
            <a:ext cx="2334518" cy="688137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44341" y="432318"/>
            <a:ext cx="6868220" cy="688137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139F0-2035-40EE-A0A9-C7B103F5DEE6}"/>
              </a:ext>
            </a:extLst>
          </p:cNvPr>
          <p:cNvSpPr>
            <a:spLocks noGrp="1"/>
          </p:cNvSpPr>
          <p:nvPr>
            <p:ph type="dt" sz="half" idx="10"/>
          </p:nvPr>
        </p:nvSpPr>
        <p:spPr/>
        <p:txBody>
          <a:bodyPr/>
          <a:lstStyle>
            <a:lvl1pPr>
              <a:defRPr/>
            </a:lvl1pPr>
          </a:lstStyle>
          <a:p>
            <a:pPr>
              <a:defRPr/>
            </a:pPr>
            <a:fld id="{2E714F76-0C13-4999-85EE-0B7FFADC68A6}" type="datetimeFigureOut">
              <a:rPr lang="en-US"/>
              <a:pPr>
                <a:defRPr/>
              </a:pPr>
              <a:t>2/23/2021</a:t>
            </a:fld>
            <a:endParaRPr lang="en-US"/>
          </a:p>
        </p:txBody>
      </p:sp>
      <p:sp>
        <p:nvSpPr>
          <p:cNvPr id="5" name="Footer Placeholder 4">
            <a:extLst>
              <a:ext uri="{FF2B5EF4-FFF2-40B4-BE49-F238E27FC236}">
                <a16:creationId xmlns:a16="http://schemas.microsoft.com/office/drawing/2014/main" id="{F1576153-B859-4FD2-9350-F75B3037FD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22DA9BD-256B-4D01-BE79-13A27133B30A}"/>
              </a:ext>
            </a:extLst>
          </p:cNvPr>
          <p:cNvSpPr>
            <a:spLocks noGrp="1"/>
          </p:cNvSpPr>
          <p:nvPr>
            <p:ph type="sldNum" sz="quarter" idx="12"/>
          </p:nvPr>
        </p:nvSpPr>
        <p:spPr/>
        <p:txBody>
          <a:bodyPr/>
          <a:lstStyle>
            <a:lvl1pPr>
              <a:defRPr/>
            </a:lvl1pPr>
          </a:lstStyle>
          <a:p>
            <a:fld id="{81570B64-DE23-4A75-989F-5CCFB047389C}" type="slidenum">
              <a:rPr lang="en-US" altLang="el-GR"/>
              <a:pPr/>
              <a:t>‹#›</a:t>
            </a:fld>
            <a:endParaRPr lang="en-US" altLang="el-GR"/>
          </a:p>
        </p:txBody>
      </p:sp>
    </p:spTree>
    <p:extLst>
      <p:ext uri="{BB962C8B-B14F-4D97-AF65-F5344CB8AC3E}">
        <p14:creationId xmlns:p14="http://schemas.microsoft.com/office/powerpoint/2010/main" val="11176576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2006" y="2522483"/>
            <a:ext cx="9202738" cy="1740551"/>
          </a:xfrm>
        </p:spPr>
        <p:txBody>
          <a:bodyPr/>
          <a:lstStyle/>
          <a:p>
            <a:r>
              <a:rPr lang="en-US"/>
              <a:t>Click to edit Master title style</a:t>
            </a:r>
            <a:endParaRPr lang="el-GR"/>
          </a:p>
        </p:txBody>
      </p:sp>
      <p:sp>
        <p:nvSpPr>
          <p:cNvPr id="3" name="Subtitle 2"/>
          <p:cNvSpPr>
            <a:spLocks noGrp="1"/>
          </p:cNvSpPr>
          <p:nvPr>
            <p:ph type="subTitle" idx="1"/>
          </p:nvPr>
        </p:nvSpPr>
        <p:spPr>
          <a:xfrm>
            <a:off x="1624013" y="4601369"/>
            <a:ext cx="7578725" cy="2075127"/>
          </a:xfrm>
        </p:spPr>
        <p:txBody>
          <a:bodyPr/>
          <a:lstStyle>
            <a:lvl1pPr marL="0" indent="0" algn="ctr">
              <a:buNone/>
              <a:defRPr>
                <a:solidFill>
                  <a:schemeClr val="tx1">
                    <a:tint val="75000"/>
                  </a:schemeClr>
                </a:solidFill>
              </a:defRPr>
            </a:lvl1pPr>
            <a:lvl2pPr marL="541325" indent="0" algn="ctr">
              <a:buNone/>
              <a:defRPr>
                <a:solidFill>
                  <a:schemeClr val="tx1">
                    <a:tint val="75000"/>
                  </a:schemeClr>
                </a:solidFill>
              </a:defRPr>
            </a:lvl2pPr>
            <a:lvl3pPr marL="1082650" indent="0" algn="ctr">
              <a:buNone/>
              <a:defRPr>
                <a:solidFill>
                  <a:schemeClr val="tx1">
                    <a:tint val="75000"/>
                  </a:schemeClr>
                </a:solidFill>
              </a:defRPr>
            </a:lvl3pPr>
            <a:lvl4pPr marL="1623974" indent="0" algn="ctr">
              <a:buNone/>
              <a:defRPr>
                <a:solidFill>
                  <a:schemeClr val="tx1">
                    <a:tint val="75000"/>
                  </a:schemeClr>
                </a:solidFill>
              </a:defRPr>
            </a:lvl4pPr>
            <a:lvl5pPr marL="2165299" indent="0" algn="ctr">
              <a:buNone/>
              <a:defRPr>
                <a:solidFill>
                  <a:schemeClr val="tx1">
                    <a:tint val="75000"/>
                  </a:schemeClr>
                </a:solidFill>
              </a:defRPr>
            </a:lvl5pPr>
            <a:lvl6pPr marL="2706624" indent="0" algn="ctr">
              <a:buNone/>
              <a:defRPr>
                <a:solidFill>
                  <a:schemeClr val="tx1">
                    <a:tint val="75000"/>
                  </a:schemeClr>
                </a:solidFill>
              </a:defRPr>
            </a:lvl6pPr>
            <a:lvl7pPr marL="3247949" indent="0" algn="ctr">
              <a:buNone/>
              <a:defRPr>
                <a:solidFill>
                  <a:schemeClr val="tx1">
                    <a:tint val="75000"/>
                  </a:schemeClr>
                </a:solidFill>
              </a:defRPr>
            </a:lvl7pPr>
            <a:lvl8pPr marL="3789274" indent="0" algn="ctr">
              <a:buNone/>
              <a:defRPr>
                <a:solidFill>
                  <a:schemeClr val="tx1">
                    <a:tint val="75000"/>
                  </a:schemeClr>
                </a:solidFill>
              </a:defRPr>
            </a:lvl8pPr>
            <a:lvl9pPr marL="4330598"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6004767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4723505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5238" y="5217893"/>
            <a:ext cx="9202738" cy="1612735"/>
          </a:xfrm>
        </p:spPr>
        <p:txBody>
          <a:bodyPr anchor="t"/>
          <a:lstStyle>
            <a:lvl1pPr algn="l">
              <a:defRPr sz="4736" b="1" cap="all"/>
            </a:lvl1pPr>
          </a:lstStyle>
          <a:p>
            <a:r>
              <a:rPr lang="en-US"/>
              <a:t>Click to edit Master title style</a:t>
            </a:r>
            <a:endParaRPr lang="el-GR"/>
          </a:p>
        </p:txBody>
      </p:sp>
      <p:sp>
        <p:nvSpPr>
          <p:cNvPr id="3" name="Text Placeholder 2"/>
          <p:cNvSpPr>
            <a:spLocks noGrp="1"/>
          </p:cNvSpPr>
          <p:nvPr>
            <p:ph type="body" idx="1"/>
          </p:nvPr>
        </p:nvSpPr>
        <p:spPr>
          <a:xfrm>
            <a:off x="855238" y="3441630"/>
            <a:ext cx="9202738" cy="1776263"/>
          </a:xfrm>
        </p:spPr>
        <p:txBody>
          <a:bodyPr anchor="b"/>
          <a:lstStyle>
            <a:lvl1pPr marL="0" indent="0">
              <a:buNone/>
              <a:defRPr sz="2368">
                <a:solidFill>
                  <a:schemeClr val="tx1">
                    <a:tint val="75000"/>
                  </a:schemeClr>
                </a:solidFill>
              </a:defRPr>
            </a:lvl1pPr>
            <a:lvl2pPr marL="541325" indent="0">
              <a:buNone/>
              <a:defRPr sz="2131">
                <a:solidFill>
                  <a:schemeClr val="tx1">
                    <a:tint val="75000"/>
                  </a:schemeClr>
                </a:solidFill>
              </a:defRPr>
            </a:lvl2pPr>
            <a:lvl3pPr marL="1082650" indent="0">
              <a:buNone/>
              <a:defRPr sz="1894">
                <a:solidFill>
                  <a:schemeClr val="tx1">
                    <a:tint val="75000"/>
                  </a:schemeClr>
                </a:solidFill>
              </a:defRPr>
            </a:lvl3pPr>
            <a:lvl4pPr marL="1623974" indent="0">
              <a:buNone/>
              <a:defRPr sz="1658">
                <a:solidFill>
                  <a:schemeClr val="tx1">
                    <a:tint val="75000"/>
                  </a:schemeClr>
                </a:solidFill>
              </a:defRPr>
            </a:lvl4pPr>
            <a:lvl5pPr marL="2165299" indent="0">
              <a:buNone/>
              <a:defRPr sz="1658">
                <a:solidFill>
                  <a:schemeClr val="tx1">
                    <a:tint val="75000"/>
                  </a:schemeClr>
                </a:solidFill>
              </a:defRPr>
            </a:lvl5pPr>
            <a:lvl6pPr marL="2706624" indent="0">
              <a:buNone/>
              <a:defRPr sz="1658">
                <a:solidFill>
                  <a:schemeClr val="tx1">
                    <a:tint val="75000"/>
                  </a:schemeClr>
                </a:solidFill>
              </a:defRPr>
            </a:lvl6pPr>
            <a:lvl7pPr marL="3247949" indent="0">
              <a:buNone/>
              <a:defRPr sz="1658">
                <a:solidFill>
                  <a:schemeClr val="tx1">
                    <a:tint val="75000"/>
                  </a:schemeClr>
                </a:solidFill>
              </a:defRPr>
            </a:lvl7pPr>
            <a:lvl8pPr marL="3789274" indent="0">
              <a:buNone/>
              <a:defRPr sz="1658">
                <a:solidFill>
                  <a:schemeClr val="tx1">
                    <a:tint val="75000"/>
                  </a:schemeClr>
                </a:solidFill>
              </a:defRPr>
            </a:lvl8pPr>
            <a:lvl9pPr marL="4330598" indent="0">
              <a:buNone/>
              <a:defRPr sz="16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8886464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541337" y="1894682"/>
            <a:ext cx="4781815" cy="5358866"/>
          </a:xfrm>
        </p:spPr>
        <p:txBody>
          <a:bodyPr/>
          <a:lstStyle>
            <a:lvl1pPr>
              <a:defRPr sz="3315"/>
            </a:lvl1pPr>
            <a:lvl2pPr>
              <a:defRPr sz="2842"/>
            </a:lvl2pPr>
            <a:lvl3pPr>
              <a:defRPr sz="2368"/>
            </a:lvl3pPr>
            <a:lvl4pPr>
              <a:defRPr sz="2131"/>
            </a:lvl4pPr>
            <a:lvl5pPr>
              <a:defRPr sz="2131"/>
            </a:lvl5pPr>
            <a:lvl6pPr>
              <a:defRPr sz="2131"/>
            </a:lvl6pPr>
            <a:lvl7pPr>
              <a:defRPr sz="2131"/>
            </a:lvl7pPr>
            <a:lvl8pPr>
              <a:defRPr sz="2131"/>
            </a:lvl8pPr>
            <a:lvl9pPr>
              <a:defRPr sz="213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5503598" y="1894682"/>
            <a:ext cx="4781815" cy="5358866"/>
          </a:xfrm>
        </p:spPr>
        <p:txBody>
          <a:bodyPr/>
          <a:lstStyle>
            <a:lvl1pPr>
              <a:defRPr sz="3315"/>
            </a:lvl1pPr>
            <a:lvl2pPr>
              <a:defRPr sz="2842"/>
            </a:lvl2pPr>
            <a:lvl3pPr>
              <a:defRPr sz="2368"/>
            </a:lvl3pPr>
            <a:lvl4pPr>
              <a:defRPr sz="2131"/>
            </a:lvl4pPr>
            <a:lvl5pPr>
              <a:defRPr sz="2131"/>
            </a:lvl5pPr>
            <a:lvl6pPr>
              <a:defRPr sz="2131"/>
            </a:lvl6pPr>
            <a:lvl7pPr>
              <a:defRPr sz="2131"/>
            </a:lvl7pPr>
            <a:lvl8pPr>
              <a:defRPr sz="2131"/>
            </a:lvl8pPr>
            <a:lvl9pPr>
              <a:defRPr sz="213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766752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541337" y="1817617"/>
            <a:ext cx="4783695" cy="757496"/>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4" name="Content Placeholder 3"/>
          <p:cNvSpPr>
            <a:spLocks noGrp="1"/>
          </p:cNvSpPr>
          <p:nvPr>
            <p:ph sz="half" idx="2"/>
          </p:nvPr>
        </p:nvSpPr>
        <p:spPr>
          <a:xfrm>
            <a:off x="541337" y="2575113"/>
            <a:ext cx="4783695" cy="4678435"/>
          </a:xfrm>
        </p:spPr>
        <p:txBody>
          <a:bodyPr/>
          <a:lstStyle>
            <a:lvl1pPr>
              <a:defRPr sz="2842"/>
            </a:lvl1pPr>
            <a:lvl2pPr>
              <a:defRPr sz="2368"/>
            </a:lvl2pPr>
            <a:lvl3pPr>
              <a:defRPr sz="2131"/>
            </a:lvl3pPr>
            <a:lvl4pPr>
              <a:defRPr sz="1894"/>
            </a:lvl4pPr>
            <a:lvl5pPr>
              <a:defRPr sz="1894"/>
            </a:lvl5pPr>
            <a:lvl6pPr>
              <a:defRPr sz="1894"/>
            </a:lvl6pPr>
            <a:lvl7pPr>
              <a:defRPr sz="1894"/>
            </a:lvl7pPr>
            <a:lvl8pPr>
              <a:defRPr sz="1894"/>
            </a:lvl8pPr>
            <a:lvl9pPr>
              <a:defRPr sz="18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5499839" y="1817617"/>
            <a:ext cx="4785574" cy="757496"/>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6" name="Content Placeholder 5"/>
          <p:cNvSpPr>
            <a:spLocks noGrp="1"/>
          </p:cNvSpPr>
          <p:nvPr>
            <p:ph sz="quarter" idx="4"/>
          </p:nvPr>
        </p:nvSpPr>
        <p:spPr>
          <a:xfrm>
            <a:off x="5499839" y="2575113"/>
            <a:ext cx="4785574" cy="4678435"/>
          </a:xfrm>
        </p:spPr>
        <p:txBody>
          <a:bodyPr/>
          <a:lstStyle>
            <a:lvl1pPr>
              <a:defRPr sz="2842"/>
            </a:lvl1pPr>
            <a:lvl2pPr>
              <a:defRPr sz="2368"/>
            </a:lvl2pPr>
            <a:lvl3pPr>
              <a:defRPr sz="2131"/>
            </a:lvl3pPr>
            <a:lvl4pPr>
              <a:defRPr sz="1894"/>
            </a:lvl4pPr>
            <a:lvl5pPr>
              <a:defRPr sz="1894"/>
            </a:lvl5pPr>
            <a:lvl6pPr>
              <a:defRPr sz="1894"/>
            </a:lvl6pPr>
            <a:lvl7pPr>
              <a:defRPr sz="1894"/>
            </a:lvl7pPr>
            <a:lvl8pPr>
              <a:defRPr sz="1894"/>
            </a:lvl8pPr>
            <a:lvl9pPr>
              <a:defRPr sz="18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79C6D00A-B865-405E-AE51-4C83ED671E74}"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0981564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79C6D00A-B865-405E-AE51-4C83ED671E74}"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9198687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6D00A-B865-405E-AE51-4C83ED671E74}"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72960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5239" y="5217895"/>
            <a:ext cx="9202738" cy="1612735"/>
          </a:xfrm>
        </p:spPr>
        <p:txBody>
          <a:bodyPr anchor="t"/>
          <a:lstStyle>
            <a:lvl1pPr algn="l">
              <a:defRPr sz="4500" b="1" cap="all"/>
            </a:lvl1pPr>
          </a:lstStyle>
          <a:p>
            <a:r>
              <a:rPr lang="en-US"/>
              <a:t>Click to edit Master title style</a:t>
            </a:r>
            <a:endParaRPr lang="el-GR"/>
          </a:p>
        </p:txBody>
      </p:sp>
      <p:sp>
        <p:nvSpPr>
          <p:cNvPr id="3" name="Text Placeholder 2"/>
          <p:cNvSpPr>
            <a:spLocks noGrp="1"/>
          </p:cNvSpPr>
          <p:nvPr>
            <p:ph type="body" idx="1"/>
          </p:nvPr>
        </p:nvSpPr>
        <p:spPr>
          <a:xfrm>
            <a:off x="855239" y="3441630"/>
            <a:ext cx="9202738" cy="1776263"/>
          </a:xfrm>
        </p:spPr>
        <p:txBody>
          <a:bodyPr anchor="b"/>
          <a:lstStyle>
            <a:lvl1pPr marL="0" indent="0">
              <a:buNone/>
              <a:defRPr sz="2300">
                <a:solidFill>
                  <a:schemeClr val="tx1">
                    <a:tint val="75000"/>
                  </a:schemeClr>
                </a:solidFill>
              </a:defRPr>
            </a:lvl1pPr>
            <a:lvl2pPr marL="516727" indent="0">
              <a:buNone/>
              <a:defRPr sz="2000">
                <a:solidFill>
                  <a:schemeClr val="tx1">
                    <a:tint val="75000"/>
                  </a:schemeClr>
                </a:solidFill>
              </a:defRPr>
            </a:lvl2pPr>
            <a:lvl3pPr marL="1033455" indent="0">
              <a:buNone/>
              <a:defRPr sz="1800">
                <a:solidFill>
                  <a:schemeClr val="tx1">
                    <a:tint val="75000"/>
                  </a:schemeClr>
                </a:solidFill>
              </a:defRPr>
            </a:lvl3pPr>
            <a:lvl4pPr marL="1550182" indent="0">
              <a:buNone/>
              <a:defRPr sz="1600">
                <a:solidFill>
                  <a:schemeClr val="tx1">
                    <a:tint val="75000"/>
                  </a:schemeClr>
                </a:solidFill>
              </a:defRPr>
            </a:lvl4pPr>
            <a:lvl5pPr marL="2066910" indent="0">
              <a:buNone/>
              <a:defRPr sz="1600">
                <a:solidFill>
                  <a:schemeClr val="tx1">
                    <a:tint val="75000"/>
                  </a:schemeClr>
                </a:solidFill>
              </a:defRPr>
            </a:lvl5pPr>
            <a:lvl6pPr marL="2583637" indent="0">
              <a:buNone/>
              <a:defRPr sz="1600">
                <a:solidFill>
                  <a:schemeClr val="tx1">
                    <a:tint val="75000"/>
                  </a:schemeClr>
                </a:solidFill>
              </a:defRPr>
            </a:lvl6pPr>
            <a:lvl7pPr marL="3100365" indent="0">
              <a:buNone/>
              <a:defRPr sz="1600">
                <a:solidFill>
                  <a:schemeClr val="tx1">
                    <a:tint val="75000"/>
                  </a:schemeClr>
                </a:solidFill>
              </a:defRPr>
            </a:lvl7pPr>
            <a:lvl8pPr marL="3617092" indent="0">
              <a:buNone/>
              <a:defRPr sz="1600">
                <a:solidFill>
                  <a:schemeClr val="tx1">
                    <a:tint val="75000"/>
                  </a:schemeClr>
                </a:solidFill>
              </a:defRPr>
            </a:lvl8pPr>
            <a:lvl9pPr marL="413382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552EE3-C1F9-4E04-98AE-3A0BA72F093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9153865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338" y="323299"/>
            <a:ext cx="3561926" cy="1375900"/>
          </a:xfrm>
        </p:spPr>
        <p:txBody>
          <a:bodyPr anchor="b"/>
          <a:lstStyle>
            <a:lvl1pPr algn="l">
              <a:defRPr sz="2368" b="1"/>
            </a:lvl1pPr>
          </a:lstStyle>
          <a:p>
            <a:r>
              <a:rPr lang="en-US"/>
              <a:t>Click to edit Master title style</a:t>
            </a:r>
            <a:endParaRPr lang="el-GR"/>
          </a:p>
        </p:txBody>
      </p:sp>
      <p:sp>
        <p:nvSpPr>
          <p:cNvPr id="3" name="Content Placeholder 2"/>
          <p:cNvSpPr>
            <a:spLocks noGrp="1"/>
          </p:cNvSpPr>
          <p:nvPr>
            <p:ph idx="1"/>
          </p:nvPr>
        </p:nvSpPr>
        <p:spPr>
          <a:xfrm>
            <a:off x="4232959" y="323299"/>
            <a:ext cx="6052454" cy="6930249"/>
          </a:xfrm>
        </p:spPr>
        <p:txBody>
          <a:bodyPr/>
          <a:lstStyle>
            <a:lvl1pPr>
              <a:defRPr sz="3789"/>
            </a:lvl1pPr>
            <a:lvl2pPr>
              <a:defRPr sz="3315"/>
            </a:lvl2pPr>
            <a:lvl3pPr>
              <a:defRPr sz="2842"/>
            </a:lvl3pPr>
            <a:lvl4pPr>
              <a:defRPr sz="2368"/>
            </a:lvl4pPr>
            <a:lvl5pPr>
              <a:defRPr sz="2368"/>
            </a:lvl5pPr>
            <a:lvl6pPr>
              <a:defRPr sz="2368"/>
            </a:lvl6pPr>
            <a:lvl7pPr>
              <a:defRPr sz="2368"/>
            </a:lvl7pPr>
            <a:lvl8pPr>
              <a:defRPr sz="2368"/>
            </a:lvl8pPr>
            <a:lvl9pPr>
              <a:defRPr sz="23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541338" y="1699199"/>
            <a:ext cx="3561926" cy="5554349"/>
          </a:xfrm>
        </p:spPr>
        <p:txBody>
          <a:bodyPr/>
          <a:lstStyle>
            <a:lvl1pPr marL="0" indent="0">
              <a:buNone/>
              <a:defRPr sz="1658"/>
            </a:lvl1pPr>
            <a:lvl2pPr marL="541325" indent="0">
              <a:buNone/>
              <a:defRPr sz="1421"/>
            </a:lvl2pPr>
            <a:lvl3pPr marL="1082650" indent="0">
              <a:buNone/>
              <a:defRPr sz="1184"/>
            </a:lvl3pPr>
            <a:lvl4pPr marL="1623974" indent="0">
              <a:buNone/>
              <a:defRPr sz="1066"/>
            </a:lvl4pPr>
            <a:lvl5pPr marL="2165299" indent="0">
              <a:buNone/>
              <a:defRPr sz="1066"/>
            </a:lvl5pPr>
            <a:lvl6pPr marL="2706624" indent="0">
              <a:buNone/>
              <a:defRPr sz="1066"/>
            </a:lvl6pPr>
            <a:lvl7pPr marL="3247949" indent="0">
              <a:buNone/>
              <a:defRPr sz="1066"/>
            </a:lvl7pPr>
            <a:lvl8pPr marL="3789274" indent="0">
              <a:buNone/>
              <a:defRPr sz="1066"/>
            </a:lvl8pPr>
            <a:lvl9pPr marL="4330598" indent="0">
              <a:buNone/>
              <a:defRPr sz="1066"/>
            </a:lvl9pPr>
          </a:lstStyle>
          <a:p>
            <a:pPr lvl="0"/>
            <a:r>
              <a:rPr lang="en-US"/>
              <a:t>Click to edit Master text styles</a:t>
            </a: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8888171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22119" y="5684044"/>
            <a:ext cx="6496050" cy="671034"/>
          </a:xfrm>
        </p:spPr>
        <p:txBody>
          <a:bodyPr anchor="b"/>
          <a:lstStyle>
            <a:lvl1pPr algn="l">
              <a:defRPr sz="2368" b="1"/>
            </a:lvl1pPr>
          </a:lstStyle>
          <a:p>
            <a:r>
              <a:rPr lang="en-US"/>
              <a:t>Click to edit Master title style</a:t>
            </a:r>
            <a:endParaRPr lang="el-GR"/>
          </a:p>
        </p:txBody>
      </p:sp>
      <p:sp>
        <p:nvSpPr>
          <p:cNvPr id="3" name="Picture Placeholder 2"/>
          <p:cNvSpPr>
            <a:spLocks noGrp="1"/>
          </p:cNvSpPr>
          <p:nvPr>
            <p:ph type="pic" idx="1"/>
          </p:nvPr>
        </p:nvSpPr>
        <p:spPr>
          <a:xfrm>
            <a:off x="2122119" y="725543"/>
            <a:ext cx="6496050" cy="4872038"/>
          </a:xfrm>
        </p:spPr>
        <p:txBody>
          <a:bodyPr/>
          <a:lstStyle>
            <a:lvl1pPr marL="0" indent="0">
              <a:buNone/>
              <a:defRPr sz="3789"/>
            </a:lvl1pPr>
            <a:lvl2pPr marL="541325" indent="0">
              <a:buNone/>
              <a:defRPr sz="3315"/>
            </a:lvl2pPr>
            <a:lvl3pPr marL="1082650" indent="0">
              <a:buNone/>
              <a:defRPr sz="2842"/>
            </a:lvl3pPr>
            <a:lvl4pPr marL="1623974" indent="0">
              <a:buNone/>
              <a:defRPr sz="2368"/>
            </a:lvl4pPr>
            <a:lvl5pPr marL="2165299" indent="0">
              <a:buNone/>
              <a:defRPr sz="2368"/>
            </a:lvl5pPr>
            <a:lvl6pPr marL="2706624" indent="0">
              <a:buNone/>
              <a:defRPr sz="2368"/>
            </a:lvl6pPr>
            <a:lvl7pPr marL="3247949" indent="0">
              <a:buNone/>
              <a:defRPr sz="2368"/>
            </a:lvl7pPr>
            <a:lvl8pPr marL="3789274" indent="0">
              <a:buNone/>
              <a:defRPr sz="2368"/>
            </a:lvl8pPr>
            <a:lvl9pPr marL="4330598" indent="0">
              <a:buNone/>
              <a:defRPr sz="2368"/>
            </a:lvl9pPr>
          </a:lstStyle>
          <a:p>
            <a:endParaRPr lang="el-GR"/>
          </a:p>
        </p:txBody>
      </p:sp>
      <p:sp>
        <p:nvSpPr>
          <p:cNvPr id="4" name="Text Placeholder 3"/>
          <p:cNvSpPr>
            <a:spLocks noGrp="1"/>
          </p:cNvSpPr>
          <p:nvPr>
            <p:ph type="body" sz="half" idx="2"/>
          </p:nvPr>
        </p:nvSpPr>
        <p:spPr>
          <a:xfrm>
            <a:off x="2122119" y="6355078"/>
            <a:ext cx="6496050" cy="952979"/>
          </a:xfrm>
        </p:spPr>
        <p:txBody>
          <a:bodyPr/>
          <a:lstStyle>
            <a:lvl1pPr marL="0" indent="0">
              <a:buNone/>
              <a:defRPr sz="1658"/>
            </a:lvl1pPr>
            <a:lvl2pPr marL="541325" indent="0">
              <a:buNone/>
              <a:defRPr sz="1421"/>
            </a:lvl2pPr>
            <a:lvl3pPr marL="1082650" indent="0">
              <a:buNone/>
              <a:defRPr sz="1184"/>
            </a:lvl3pPr>
            <a:lvl4pPr marL="1623974" indent="0">
              <a:buNone/>
              <a:defRPr sz="1066"/>
            </a:lvl4pPr>
            <a:lvl5pPr marL="2165299" indent="0">
              <a:buNone/>
              <a:defRPr sz="1066"/>
            </a:lvl5pPr>
            <a:lvl6pPr marL="2706624" indent="0">
              <a:buNone/>
              <a:defRPr sz="1066"/>
            </a:lvl6pPr>
            <a:lvl7pPr marL="3247949" indent="0">
              <a:buNone/>
              <a:defRPr sz="1066"/>
            </a:lvl7pPr>
            <a:lvl8pPr marL="3789274" indent="0">
              <a:buNone/>
              <a:defRPr sz="1066"/>
            </a:lvl8pPr>
            <a:lvl9pPr marL="4330598" indent="0">
              <a:buNone/>
              <a:defRPr sz="1066"/>
            </a:lvl9pPr>
          </a:lstStyle>
          <a:p>
            <a:pPr lvl="0"/>
            <a:r>
              <a:rPr lang="en-US"/>
              <a:t>Click to edit Master text styles</a:t>
            </a: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10521894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9506088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49394" y="325179"/>
            <a:ext cx="2436019" cy="6928369"/>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541338" y="325179"/>
            <a:ext cx="7127610" cy="69283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4611174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541337" y="325179"/>
            <a:ext cx="8841846" cy="409733"/>
          </a:xfrm>
        </p:spPr>
        <p:txBody>
          <a:bodyPr>
            <a:normAutofit/>
          </a:bodyPr>
          <a:lstStyle>
            <a:lvl1pPr algn="ctr">
              <a:defRPr sz="1894"/>
            </a:lvl1pPr>
          </a:lstStyle>
          <a:p>
            <a:r>
              <a:rPr kumimoji="0" lang="en-US" dirty="0"/>
              <a:t>Click to edit Master title style</a:t>
            </a:r>
          </a:p>
        </p:txBody>
      </p:sp>
      <p:sp>
        <p:nvSpPr>
          <p:cNvPr id="3" name="Content Placeholder 2"/>
          <p:cNvSpPr>
            <a:spLocks noGrp="1"/>
          </p:cNvSpPr>
          <p:nvPr>
            <p:ph sz="half" idx="1"/>
          </p:nvPr>
        </p:nvSpPr>
        <p:spPr>
          <a:xfrm>
            <a:off x="553585" y="905432"/>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
        <p:nvSpPr>
          <p:cNvPr id="8" name="Content Placeholder 2"/>
          <p:cNvSpPr>
            <a:spLocks noGrp="1"/>
          </p:cNvSpPr>
          <p:nvPr>
            <p:ph sz="half" idx="13"/>
          </p:nvPr>
        </p:nvSpPr>
        <p:spPr>
          <a:xfrm>
            <a:off x="5072337" y="3804253"/>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Content Placeholder 2"/>
          <p:cNvSpPr>
            <a:spLocks noGrp="1"/>
          </p:cNvSpPr>
          <p:nvPr>
            <p:ph sz="half" idx="14"/>
          </p:nvPr>
        </p:nvSpPr>
        <p:spPr>
          <a:xfrm>
            <a:off x="5072337" y="905431"/>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Content Placeholder 2"/>
          <p:cNvSpPr>
            <a:spLocks noGrp="1"/>
          </p:cNvSpPr>
          <p:nvPr>
            <p:ph sz="half" idx="15"/>
          </p:nvPr>
        </p:nvSpPr>
        <p:spPr>
          <a:xfrm>
            <a:off x="553585" y="3804253"/>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7012873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2006" y="2522483"/>
            <a:ext cx="9202738" cy="1740551"/>
          </a:xfrm>
        </p:spPr>
        <p:txBody>
          <a:bodyPr/>
          <a:lstStyle/>
          <a:p>
            <a:r>
              <a:rPr lang="en-US"/>
              <a:t>Click to edit Master title style</a:t>
            </a:r>
            <a:endParaRPr lang="el-GR"/>
          </a:p>
        </p:txBody>
      </p:sp>
      <p:sp>
        <p:nvSpPr>
          <p:cNvPr id="3" name="Subtitle 2"/>
          <p:cNvSpPr>
            <a:spLocks noGrp="1"/>
          </p:cNvSpPr>
          <p:nvPr>
            <p:ph type="subTitle" idx="1"/>
          </p:nvPr>
        </p:nvSpPr>
        <p:spPr>
          <a:xfrm>
            <a:off x="1624013" y="4601369"/>
            <a:ext cx="7578725" cy="2075127"/>
          </a:xfrm>
        </p:spPr>
        <p:txBody>
          <a:bodyPr/>
          <a:lstStyle>
            <a:lvl1pPr marL="0" indent="0" algn="ctr">
              <a:buNone/>
              <a:defRPr>
                <a:solidFill>
                  <a:schemeClr val="tx1">
                    <a:tint val="75000"/>
                  </a:schemeClr>
                </a:solidFill>
              </a:defRPr>
            </a:lvl1pPr>
            <a:lvl2pPr marL="541325" indent="0" algn="ctr">
              <a:buNone/>
              <a:defRPr>
                <a:solidFill>
                  <a:schemeClr val="tx1">
                    <a:tint val="75000"/>
                  </a:schemeClr>
                </a:solidFill>
              </a:defRPr>
            </a:lvl2pPr>
            <a:lvl3pPr marL="1082650" indent="0" algn="ctr">
              <a:buNone/>
              <a:defRPr>
                <a:solidFill>
                  <a:schemeClr val="tx1">
                    <a:tint val="75000"/>
                  </a:schemeClr>
                </a:solidFill>
              </a:defRPr>
            </a:lvl3pPr>
            <a:lvl4pPr marL="1623974" indent="0" algn="ctr">
              <a:buNone/>
              <a:defRPr>
                <a:solidFill>
                  <a:schemeClr val="tx1">
                    <a:tint val="75000"/>
                  </a:schemeClr>
                </a:solidFill>
              </a:defRPr>
            </a:lvl4pPr>
            <a:lvl5pPr marL="2165299" indent="0" algn="ctr">
              <a:buNone/>
              <a:defRPr>
                <a:solidFill>
                  <a:schemeClr val="tx1">
                    <a:tint val="75000"/>
                  </a:schemeClr>
                </a:solidFill>
              </a:defRPr>
            </a:lvl5pPr>
            <a:lvl6pPr marL="2706624" indent="0" algn="ctr">
              <a:buNone/>
              <a:defRPr>
                <a:solidFill>
                  <a:schemeClr val="tx1">
                    <a:tint val="75000"/>
                  </a:schemeClr>
                </a:solidFill>
              </a:defRPr>
            </a:lvl6pPr>
            <a:lvl7pPr marL="3247949" indent="0" algn="ctr">
              <a:buNone/>
              <a:defRPr>
                <a:solidFill>
                  <a:schemeClr val="tx1">
                    <a:tint val="75000"/>
                  </a:schemeClr>
                </a:solidFill>
              </a:defRPr>
            </a:lvl7pPr>
            <a:lvl8pPr marL="3789274" indent="0" algn="ctr">
              <a:buNone/>
              <a:defRPr>
                <a:solidFill>
                  <a:schemeClr val="tx1">
                    <a:tint val="75000"/>
                  </a:schemeClr>
                </a:solidFill>
              </a:defRPr>
            </a:lvl8pPr>
            <a:lvl9pPr marL="4330598"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1981105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7119200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5238" y="5217893"/>
            <a:ext cx="9202738" cy="1612735"/>
          </a:xfrm>
        </p:spPr>
        <p:txBody>
          <a:bodyPr anchor="t"/>
          <a:lstStyle>
            <a:lvl1pPr algn="l">
              <a:defRPr sz="4736" b="1" cap="all"/>
            </a:lvl1pPr>
          </a:lstStyle>
          <a:p>
            <a:r>
              <a:rPr lang="en-US"/>
              <a:t>Click to edit Master title style</a:t>
            </a:r>
            <a:endParaRPr lang="el-GR"/>
          </a:p>
        </p:txBody>
      </p:sp>
      <p:sp>
        <p:nvSpPr>
          <p:cNvPr id="3" name="Text Placeholder 2"/>
          <p:cNvSpPr>
            <a:spLocks noGrp="1"/>
          </p:cNvSpPr>
          <p:nvPr>
            <p:ph type="body" idx="1"/>
          </p:nvPr>
        </p:nvSpPr>
        <p:spPr>
          <a:xfrm>
            <a:off x="855238" y="3441630"/>
            <a:ext cx="9202738" cy="1776263"/>
          </a:xfrm>
        </p:spPr>
        <p:txBody>
          <a:bodyPr anchor="b"/>
          <a:lstStyle>
            <a:lvl1pPr marL="0" indent="0">
              <a:buNone/>
              <a:defRPr sz="2368">
                <a:solidFill>
                  <a:schemeClr val="tx1">
                    <a:tint val="75000"/>
                  </a:schemeClr>
                </a:solidFill>
              </a:defRPr>
            </a:lvl1pPr>
            <a:lvl2pPr marL="541325" indent="0">
              <a:buNone/>
              <a:defRPr sz="2131">
                <a:solidFill>
                  <a:schemeClr val="tx1">
                    <a:tint val="75000"/>
                  </a:schemeClr>
                </a:solidFill>
              </a:defRPr>
            </a:lvl2pPr>
            <a:lvl3pPr marL="1082650" indent="0">
              <a:buNone/>
              <a:defRPr sz="1894">
                <a:solidFill>
                  <a:schemeClr val="tx1">
                    <a:tint val="75000"/>
                  </a:schemeClr>
                </a:solidFill>
              </a:defRPr>
            </a:lvl3pPr>
            <a:lvl4pPr marL="1623974" indent="0">
              <a:buNone/>
              <a:defRPr sz="1658">
                <a:solidFill>
                  <a:schemeClr val="tx1">
                    <a:tint val="75000"/>
                  </a:schemeClr>
                </a:solidFill>
              </a:defRPr>
            </a:lvl4pPr>
            <a:lvl5pPr marL="2165299" indent="0">
              <a:buNone/>
              <a:defRPr sz="1658">
                <a:solidFill>
                  <a:schemeClr val="tx1">
                    <a:tint val="75000"/>
                  </a:schemeClr>
                </a:solidFill>
              </a:defRPr>
            </a:lvl5pPr>
            <a:lvl6pPr marL="2706624" indent="0">
              <a:buNone/>
              <a:defRPr sz="1658">
                <a:solidFill>
                  <a:schemeClr val="tx1">
                    <a:tint val="75000"/>
                  </a:schemeClr>
                </a:solidFill>
              </a:defRPr>
            </a:lvl6pPr>
            <a:lvl7pPr marL="3247949" indent="0">
              <a:buNone/>
              <a:defRPr sz="1658">
                <a:solidFill>
                  <a:schemeClr val="tx1">
                    <a:tint val="75000"/>
                  </a:schemeClr>
                </a:solidFill>
              </a:defRPr>
            </a:lvl7pPr>
            <a:lvl8pPr marL="3789274" indent="0">
              <a:buNone/>
              <a:defRPr sz="1658">
                <a:solidFill>
                  <a:schemeClr val="tx1">
                    <a:tint val="75000"/>
                  </a:schemeClr>
                </a:solidFill>
              </a:defRPr>
            </a:lvl8pPr>
            <a:lvl9pPr marL="4330598" indent="0">
              <a:buNone/>
              <a:defRPr sz="16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3249736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541337" y="1894682"/>
            <a:ext cx="4781815" cy="5358866"/>
          </a:xfrm>
        </p:spPr>
        <p:txBody>
          <a:bodyPr/>
          <a:lstStyle>
            <a:lvl1pPr>
              <a:defRPr sz="3315"/>
            </a:lvl1pPr>
            <a:lvl2pPr>
              <a:defRPr sz="2842"/>
            </a:lvl2pPr>
            <a:lvl3pPr>
              <a:defRPr sz="2368"/>
            </a:lvl3pPr>
            <a:lvl4pPr>
              <a:defRPr sz="2131"/>
            </a:lvl4pPr>
            <a:lvl5pPr>
              <a:defRPr sz="2131"/>
            </a:lvl5pPr>
            <a:lvl6pPr>
              <a:defRPr sz="2131"/>
            </a:lvl6pPr>
            <a:lvl7pPr>
              <a:defRPr sz="2131"/>
            </a:lvl7pPr>
            <a:lvl8pPr>
              <a:defRPr sz="2131"/>
            </a:lvl8pPr>
            <a:lvl9pPr>
              <a:defRPr sz="213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5503598" y="1894682"/>
            <a:ext cx="4781815" cy="5358866"/>
          </a:xfrm>
        </p:spPr>
        <p:txBody>
          <a:bodyPr/>
          <a:lstStyle>
            <a:lvl1pPr>
              <a:defRPr sz="3315"/>
            </a:lvl1pPr>
            <a:lvl2pPr>
              <a:defRPr sz="2842"/>
            </a:lvl2pPr>
            <a:lvl3pPr>
              <a:defRPr sz="2368"/>
            </a:lvl3pPr>
            <a:lvl4pPr>
              <a:defRPr sz="2131"/>
            </a:lvl4pPr>
            <a:lvl5pPr>
              <a:defRPr sz="2131"/>
            </a:lvl5pPr>
            <a:lvl6pPr>
              <a:defRPr sz="2131"/>
            </a:lvl6pPr>
            <a:lvl7pPr>
              <a:defRPr sz="2131"/>
            </a:lvl7pPr>
            <a:lvl8pPr>
              <a:defRPr sz="2131"/>
            </a:lvl8pPr>
            <a:lvl9pPr>
              <a:defRPr sz="213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2062779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541337" y="1817617"/>
            <a:ext cx="4783695" cy="757496"/>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4" name="Content Placeholder 3"/>
          <p:cNvSpPr>
            <a:spLocks noGrp="1"/>
          </p:cNvSpPr>
          <p:nvPr>
            <p:ph sz="half" idx="2"/>
          </p:nvPr>
        </p:nvSpPr>
        <p:spPr>
          <a:xfrm>
            <a:off x="541337" y="2575113"/>
            <a:ext cx="4783695" cy="4678435"/>
          </a:xfrm>
        </p:spPr>
        <p:txBody>
          <a:bodyPr/>
          <a:lstStyle>
            <a:lvl1pPr>
              <a:defRPr sz="2842"/>
            </a:lvl1pPr>
            <a:lvl2pPr>
              <a:defRPr sz="2368"/>
            </a:lvl2pPr>
            <a:lvl3pPr>
              <a:defRPr sz="2131"/>
            </a:lvl3pPr>
            <a:lvl4pPr>
              <a:defRPr sz="1894"/>
            </a:lvl4pPr>
            <a:lvl5pPr>
              <a:defRPr sz="1894"/>
            </a:lvl5pPr>
            <a:lvl6pPr>
              <a:defRPr sz="1894"/>
            </a:lvl6pPr>
            <a:lvl7pPr>
              <a:defRPr sz="1894"/>
            </a:lvl7pPr>
            <a:lvl8pPr>
              <a:defRPr sz="1894"/>
            </a:lvl8pPr>
            <a:lvl9pPr>
              <a:defRPr sz="18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5499839" y="1817617"/>
            <a:ext cx="4785574" cy="757496"/>
          </a:xfrm>
        </p:spPr>
        <p:txBody>
          <a:bodyPr anchor="b"/>
          <a:lstStyle>
            <a:lvl1pPr marL="0" indent="0">
              <a:buNone/>
              <a:defRPr sz="2842" b="1"/>
            </a:lvl1pPr>
            <a:lvl2pPr marL="541325" indent="0">
              <a:buNone/>
              <a:defRPr sz="2368" b="1"/>
            </a:lvl2pPr>
            <a:lvl3pPr marL="1082650" indent="0">
              <a:buNone/>
              <a:defRPr sz="2131" b="1"/>
            </a:lvl3pPr>
            <a:lvl4pPr marL="1623974" indent="0">
              <a:buNone/>
              <a:defRPr sz="1894" b="1"/>
            </a:lvl4pPr>
            <a:lvl5pPr marL="2165299" indent="0">
              <a:buNone/>
              <a:defRPr sz="1894" b="1"/>
            </a:lvl5pPr>
            <a:lvl6pPr marL="2706624" indent="0">
              <a:buNone/>
              <a:defRPr sz="1894" b="1"/>
            </a:lvl6pPr>
            <a:lvl7pPr marL="3247949" indent="0">
              <a:buNone/>
              <a:defRPr sz="1894" b="1"/>
            </a:lvl7pPr>
            <a:lvl8pPr marL="3789274" indent="0">
              <a:buNone/>
              <a:defRPr sz="1894" b="1"/>
            </a:lvl8pPr>
            <a:lvl9pPr marL="4330598" indent="0">
              <a:buNone/>
              <a:defRPr sz="1894" b="1"/>
            </a:lvl9pPr>
          </a:lstStyle>
          <a:p>
            <a:pPr lvl="0"/>
            <a:r>
              <a:rPr lang="en-US"/>
              <a:t>Click to edit Master text styles</a:t>
            </a:r>
          </a:p>
        </p:txBody>
      </p:sp>
      <p:sp>
        <p:nvSpPr>
          <p:cNvPr id="6" name="Content Placeholder 5"/>
          <p:cNvSpPr>
            <a:spLocks noGrp="1"/>
          </p:cNvSpPr>
          <p:nvPr>
            <p:ph sz="quarter" idx="4"/>
          </p:nvPr>
        </p:nvSpPr>
        <p:spPr>
          <a:xfrm>
            <a:off x="5499839" y="2575113"/>
            <a:ext cx="4785574" cy="4678435"/>
          </a:xfrm>
        </p:spPr>
        <p:txBody>
          <a:bodyPr/>
          <a:lstStyle>
            <a:lvl1pPr>
              <a:defRPr sz="2842"/>
            </a:lvl1pPr>
            <a:lvl2pPr>
              <a:defRPr sz="2368"/>
            </a:lvl2pPr>
            <a:lvl3pPr>
              <a:defRPr sz="2131"/>
            </a:lvl3pPr>
            <a:lvl4pPr>
              <a:defRPr sz="1894"/>
            </a:lvl4pPr>
            <a:lvl5pPr>
              <a:defRPr sz="1894"/>
            </a:lvl5pPr>
            <a:lvl6pPr>
              <a:defRPr sz="1894"/>
            </a:lvl6pPr>
            <a:lvl7pPr>
              <a:defRPr sz="1894"/>
            </a:lvl7pPr>
            <a:lvl8pPr>
              <a:defRPr sz="1894"/>
            </a:lvl8pPr>
            <a:lvl9pPr>
              <a:defRPr sz="18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79C6D00A-B865-405E-AE51-4C83ED671E74}"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41733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541337" y="1894684"/>
            <a:ext cx="4781815" cy="5358866"/>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5503598" y="1894684"/>
            <a:ext cx="4781815" cy="5358866"/>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1C552EE3-C1F9-4E04-98AE-3A0BA72F093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8640091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79C6D00A-B865-405E-AE51-4C83ED671E74}"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278114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6D00A-B865-405E-AE51-4C83ED671E74}"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31835896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338" y="323299"/>
            <a:ext cx="3561926" cy="1375900"/>
          </a:xfrm>
        </p:spPr>
        <p:txBody>
          <a:bodyPr anchor="b"/>
          <a:lstStyle>
            <a:lvl1pPr algn="l">
              <a:defRPr sz="2368" b="1"/>
            </a:lvl1pPr>
          </a:lstStyle>
          <a:p>
            <a:r>
              <a:rPr lang="en-US"/>
              <a:t>Click to edit Master title style</a:t>
            </a:r>
            <a:endParaRPr lang="el-GR"/>
          </a:p>
        </p:txBody>
      </p:sp>
      <p:sp>
        <p:nvSpPr>
          <p:cNvPr id="3" name="Content Placeholder 2"/>
          <p:cNvSpPr>
            <a:spLocks noGrp="1"/>
          </p:cNvSpPr>
          <p:nvPr>
            <p:ph idx="1"/>
          </p:nvPr>
        </p:nvSpPr>
        <p:spPr>
          <a:xfrm>
            <a:off x="4232959" y="323299"/>
            <a:ext cx="6052454" cy="6930249"/>
          </a:xfrm>
        </p:spPr>
        <p:txBody>
          <a:bodyPr/>
          <a:lstStyle>
            <a:lvl1pPr>
              <a:defRPr sz="3789"/>
            </a:lvl1pPr>
            <a:lvl2pPr>
              <a:defRPr sz="3315"/>
            </a:lvl2pPr>
            <a:lvl3pPr>
              <a:defRPr sz="2842"/>
            </a:lvl3pPr>
            <a:lvl4pPr>
              <a:defRPr sz="2368"/>
            </a:lvl4pPr>
            <a:lvl5pPr>
              <a:defRPr sz="2368"/>
            </a:lvl5pPr>
            <a:lvl6pPr>
              <a:defRPr sz="2368"/>
            </a:lvl6pPr>
            <a:lvl7pPr>
              <a:defRPr sz="2368"/>
            </a:lvl7pPr>
            <a:lvl8pPr>
              <a:defRPr sz="2368"/>
            </a:lvl8pPr>
            <a:lvl9pPr>
              <a:defRPr sz="23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541338" y="1699199"/>
            <a:ext cx="3561926" cy="5554349"/>
          </a:xfrm>
        </p:spPr>
        <p:txBody>
          <a:bodyPr/>
          <a:lstStyle>
            <a:lvl1pPr marL="0" indent="0">
              <a:buNone/>
              <a:defRPr sz="1658"/>
            </a:lvl1pPr>
            <a:lvl2pPr marL="541325" indent="0">
              <a:buNone/>
              <a:defRPr sz="1421"/>
            </a:lvl2pPr>
            <a:lvl3pPr marL="1082650" indent="0">
              <a:buNone/>
              <a:defRPr sz="1184"/>
            </a:lvl3pPr>
            <a:lvl4pPr marL="1623974" indent="0">
              <a:buNone/>
              <a:defRPr sz="1066"/>
            </a:lvl4pPr>
            <a:lvl5pPr marL="2165299" indent="0">
              <a:buNone/>
              <a:defRPr sz="1066"/>
            </a:lvl5pPr>
            <a:lvl6pPr marL="2706624" indent="0">
              <a:buNone/>
              <a:defRPr sz="1066"/>
            </a:lvl6pPr>
            <a:lvl7pPr marL="3247949" indent="0">
              <a:buNone/>
              <a:defRPr sz="1066"/>
            </a:lvl7pPr>
            <a:lvl8pPr marL="3789274" indent="0">
              <a:buNone/>
              <a:defRPr sz="1066"/>
            </a:lvl8pPr>
            <a:lvl9pPr marL="4330598" indent="0">
              <a:buNone/>
              <a:defRPr sz="1066"/>
            </a:lvl9pPr>
          </a:lstStyle>
          <a:p>
            <a:pPr lvl="0"/>
            <a:r>
              <a:rPr lang="en-US"/>
              <a:t>Click to edit Master text styles</a:t>
            </a: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24834632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22119" y="5684044"/>
            <a:ext cx="6496050" cy="671034"/>
          </a:xfrm>
        </p:spPr>
        <p:txBody>
          <a:bodyPr anchor="b"/>
          <a:lstStyle>
            <a:lvl1pPr algn="l">
              <a:defRPr sz="2368" b="1"/>
            </a:lvl1pPr>
          </a:lstStyle>
          <a:p>
            <a:r>
              <a:rPr lang="en-US"/>
              <a:t>Click to edit Master title style</a:t>
            </a:r>
            <a:endParaRPr lang="el-GR"/>
          </a:p>
        </p:txBody>
      </p:sp>
      <p:sp>
        <p:nvSpPr>
          <p:cNvPr id="3" name="Picture Placeholder 2"/>
          <p:cNvSpPr>
            <a:spLocks noGrp="1"/>
          </p:cNvSpPr>
          <p:nvPr>
            <p:ph type="pic" idx="1"/>
          </p:nvPr>
        </p:nvSpPr>
        <p:spPr>
          <a:xfrm>
            <a:off x="2122119" y="725543"/>
            <a:ext cx="6496050" cy="4872038"/>
          </a:xfrm>
        </p:spPr>
        <p:txBody>
          <a:bodyPr/>
          <a:lstStyle>
            <a:lvl1pPr marL="0" indent="0">
              <a:buNone/>
              <a:defRPr sz="3789"/>
            </a:lvl1pPr>
            <a:lvl2pPr marL="541325" indent="0">
              <a:buNone/>
              <a:defRPr sz="3315"/>
            </a:lvl2pPr>
            <a:lvl3pPr marL="1082650" indent="0">
              <a:buNone/>
              <a:defRPr sz="2842"/>
            </a:lvl3pPr>
            <a:lvl4pPr marL="1623974" indent="0">
              <a:buNone/>
              <a:defRPr sz="2368"/>
            </a:lvl4pPr>
            <a:lvl5pPr marL="2165299" indent="0">
              <a:buNone/>
              <a:defRPr sz="2368"/>
            </a:lvl5pPr>
            <a:lvl6pPr marL="2706624" indent="0">
              <a:buNone/>
              <a:defRPr sz="2368"/>
            </a:lvl6pPr>
            <a:lvl7pPr marL="3247949" indent="0">
              <a:buNone/>
              <a:defRPr sz="2368"/>
            </a:lvl7pPr>
            <a:lvl8pPr marL="3789274" indent="0">
              <a:buNone/>
              <a:defRPr sz="2368"/>
            </a:lvl8pPr>
            <a:lvl9pPr marL="4330598" indent="0">
              <a:buNone/>
              <a:defRPr sz="2368"/>
            </a:lvl9pPr>
          </a:lstStyle>
          <a:p>
            <a:endParaRPr lang="el-GR"/>
          </a:p>
        </p:txBody>
      </p:sp>
      <p:sp>
        <p:nvSpPr>
          <p:cNvPr id="4" name="Text Placeholder 3"/>
          <p:cNvSpPr>
            <a:spLocks noGrp="1"/>
          </p:cNvSpPr>
          <p:nvPr>
            <p:ph type="body" sz="half" idx="2"/>
          </p:nvPr>
        </p:nvSpPr>
        <p:spPr>
          <a:xfrm>
            <a:off x="2122119" y="6355078"/>
            <a:ext cx="6496050" cy="952979"/>
          </a:xfrm>
        </p:spPr>
        <p:txBody>
          <a:bodyPr/>
          <a:lstStyle>
            <a:lvl1pPr marL="0" indent="0">
              <a:buNone/>
              <a:defRPr sz="1658"/>
            </a:lvl1pPr>
            <a:lvl2pPr marL="541325" indent="0">
              <a:buNone/>
              <a:defRPr sz="1421"/>
            </a:lvl2pPr>
            <a:lvl3pPr marL="1082650" indent="0">
              <a:buNone/>
              <a:defRPr sz="1184"/>
            </a:lvl3pPr>
            <a:lvl4pPr marL="1623974" indent="0">
              <a:buNone/>
              <a:defRPr sz="1066"/>
            </a:lvl4pPr>
            <a:lvl5pPr marL="2165299" indent="0">
              <a:buNone/>
              <a:defRPr sz="1066"/>
            </a:lvl5pPr>
            <a:lvl6pPr marL="2706624" indent="0">
              <a:buNone/>
              <a:defRPr sz="1066"/>
            </a:lvl6pPr>
            <a:lvl7pPr marL="3247949" indent="0">
              <a:buNone/>
              <a:defRPr sz="1066"/>
            </a:lvl7pPr>
            <a:lvl8pPr marL="3789274" indent="0">
              <a:buNone/>
              <a:defRPr sz="1066"/>
            </a:lvl8pPr>
            <a:lvl9pPr marL="4330598" indent="0">
              <a:buNone/>
              <a:defRPr sz="1066"/>
            </a:lvl9pPr>
          </a:lstStyle>
          <a:p>
            <a:pPr lvl="0"/>
            <a:r>
              <a:rPr lang="en-US"/>
              <a:t>Click to edit Master text styles</a:t>
            </a:r>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9489202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8411647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49394" y="325179"/>
            <a:ext cx="2436019" cy="6928369"/>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541338" y="325179"/>
            <a:ext cx="7127610" cy="69283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79C6D00A-B865-405E-AE51-4C83ED671E74}"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A07AA-7A5D-4778-A7E4-4A6E379E3C41}" type="slidenum">
              <a:rPr lang="en-US" smtClean="0"/>
              <a:t>‹#›</a:t>
            </a:fld>
            <a:endParaRPr lang="en-US"/>
          </a:p>
        </p:txBody>
      </p:sp>
    </p:spTree>
    <p:extLst>
      <p:ext uri="{BB962C8B-B14F-4D97-AF65-F5344CB8AC3E}">
        <p14:creationId xmlns:p14="http://schemas.microsoft.com/office/powerpoint/2010/main" val="19884708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541337" y="325179"/>
            <a:ext cx="8841846" cy="409733"/>
          </a:xfrm>
        </p:spPr>
        <p:txBody>
          <a:bodyPr>
            <a:normAutofit/>
          </a:bodyPr>
          <a:lstStyle>
            <a:lvl1pPr algn="ctr">
              <a:defRPr sz="1894"/>
            </a:lvl1pPr>
          </a:lstStyle>
          <a:p>
            <a:r>
              <a:rPr kumimoji="0" lang="en-US" dirty="0"/>
              <a:t>Click to edit Master title style</a:t>
            </a:r>
          </a:p>
        </p:txBody>
      </p:sp>
      <p:sp>
        <p:nvSpPr>
          <p:cNvPr id="3" name="Content Placeholder 2"/>
          <p:cNvSpPr>
            <a:spLocks noGrp="1"/>
          </p:cNvSpPr>
          <p:nvPr>
            <p:ph sz="half" idx="1"/>
          </p:nvPr>
        </p:nvSpPr>
        <p:spPr>
          <a:xfrm>
            <a:off x="553585" y="905432"/>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9C6D00A-B865-405E-AE51-4C83ED671E7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A07AA-7A5D-4778-A7E4-4A6E379E3C41}" type="slidenum">
              <a:rPr lang="en-US" smtClean="0"/>
              <a:t>‹#›</a:t>
            </a:fld>
            <a:endParaRPr lang="en-US"/>
          </a:p>
        </p:txBody>
      </p:sp>
      <p:sp>
        <p:nvSpPr>
          <p:cNvPr id="8" name="Content Placeholder 2"/>
          <p:cNvSpPr>
            <a:spLocks noGrp="1"/>
          </p:cNvSpPr>
          <p:nvPr>
            <p:ph sz="half" idx="13"/>
          </p:nvPr>
        </p:nvSpPr>
        <p:spPr>
          <a:xfrm>
            <a:off x="5072337" y="3804253"/>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Content Placeholder 2"/>
          <p:cNvSpPr>
            <a:spLocks noGrp="1"/>
          </p:cNvSpPr>
          <p:nvPr>
            <p:ph sz="half" idx="14"/>
          </p:nvPr>
        </p:nvSpPr>
        <p:spPr>
          <a:xfrm>
            <a:off x="5072337" y="905431"/>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Content Placeholder 2"/>
          <p:cNvSpPr>
            <a:spLocks noGrp="1"/>
          </p:cNvSpPr>
          <p:nvPr>
            <p:ph sz="half" idx="15"/>
          </p:nvPr>
        </p:nvSpPr>
        <p:spPr>
          <a:xfrm>
            <a:off x="553585" y="3804253"/>
            <a:ext cx="4330700" cy="2813563"/>
          </a:xfrm>
        </p:spPr>
        <p:txBody>
          <a:bodyPr/>
          <a:lstStyle>
            <a:lvl1pPr>
              <a:defRPr sz="3078"/>
            </a:lvl1pPr>
            <a:lvl2pPr>
              <a:defRPr sz="2605"/>
            </a:lvl2pPr>
            <a:lvl3pPr>
              <a:defRPr sz="2368"/>
            </a:lvl3pPr>
            <a:lvl4pPr>
              <a:defRPr sz="2131"/>
            </a:lvl4pPr>
            <a:lvl5pPr>
              <a:defRPr sz="2131"/>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12628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541338" y="1817617"/>
            <a:ext cx="4783694" cy="757496"/>
          </a:xfrm>
        </p:spPr>
        <p:txBody>
          <a:bodyPr anchor="b"/>
          <a:lstStyle>
            <a:lvl1pPr marL="0" indent="0">
              <a:buNone/>
              <a:defRPr sz="2700" b="1"/>
            </a:lvl1pPr>
            <a:lvl2pPr marL="516727" indent="0">
              <a:buNone/>
              <a:defRPr sz="2300" b="1"/>
            </a:lvl2pPr>
            <a:lvl3pPr marL="1033455" indent="0">
              <a:buNone/>
              <a:defRPr sz="2000" b="1"/>
            </a:lvl3pPr>
            <a:lvl4pPr marL="1550182" indent="0">
              <a:buNone/>
              <a:defRPr sz="1800" b="1"/>
            </a:lvl4pPr>
            <a:lvl5pPr marL="2066910" indent="0">
              <a:buNone/>
              <a:defRPr sz="1800" b="1"/>
            </a:lvl5pPr>
            <a:lvl6pPr marL="2583637" indent="0">
              <a:buNone/>
              <a:defRPr sz="1800" b="1"/>
            </a:lvl6pPr>
            <a:lvl7pPr marL="3100365" indent="0">
              <a:buNone/>
              <a:defRPr sz="1800" b="1"/>
            </a:lvl7pPr>
            <a:lvl8pPr marL="3617092" indent="0">
              <a:buNone/>
              <a:defRPr sz="1800" b="1"/>
            </a:lvl8pPr>
            <a:lvl9pPr marL="4133820" indent="0">
              <a:buNone/>
              <a:defRPr sz="1800" b="1"/>
            </a:lvl9pPr>
          </a:lstStyle>
          <a:p>
            <a:pPr lvl="0"/>
            <a:r>
              <a:rPr lang="en-US"/>
              <a:t>Click to edit Master text styles</a:t>
            </a:r>
          </a:p>
        </p:txBody>
      </p:sp>
      <p:sp>
        <p:nvSpPr>
          <p:cNvPr id="4" name="Content Placeholder 3"/>
          <p:cNvSpPr>
            <a:spLocks noGrp="1"/>
          </p:cNvSpPr>
          <p:nvPr>
            <p:ph sz="half" idx="2"/>
          </p:nvPr>
        </p:nvSpPr>
        <p:spPr>
          <a:xfrm>
            <a:off x="541338" y="2575113"/>
            <a:ext cx="4783694" cy="4678435"/>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5499841" y="1817617"/>
            <a:ext cx="4785573" cy="757496"/>
          </a:xfrm>
        </p:spPr>
        <p:txBody>
          <a:bodyPr anchor="b"/>
          <a:lstStyle>
            <a:lvl1pPr marL="0" indent="0">
              <a:buNone/>
              <a:defRPr sz="2700" b="1"/>
            </a:lvl1pPr>
            <a:lvl2pPr marL="516727" indent="0">
              <a:buNone/>
              <a:defRPr sz="2300" b="1"/>
            </a:lvl2pPr>
            <a:lvl3pPr marL="1033455" indent="0">
              <a:buNone/>
              <a:defRPr sz="2000" b="1"/>
            </a:lvl3pPr>
            <a:lvl4pPr marL="1550182" indent="0">
              <a:buNone/>
              <a:defRPr sz="1800" b="1"/>
            </a:lvl4pPr>
            <a:lvl5pPr marL="2066910" indent="0">
              <a:buNone/>
              <a:defRPr sz="1800" b="1"/>
            </a:lvl5pPr>
            <a:lvl6pPr marL="2583637" indent="0">
              <a:buNone/>
              <a:defRPr sz="1800" b="1"/>
            </a:lvl6pPr>
            <a:lvl7pPr marL="3100365" indent="0">
              <a:buNone/>
              <a:defRPr sz="1800" b="1"/>
            </a:lvl7pPr>
            <a:lvl8pPr marL="3617092" indent="0">
              <a:buNone/>
              <a:defRPr sz="1800" b="1"/>
            </a:lvl8pPr>
            <a:lvl9pPr marL="4133820"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499841" y="2575113"/>
            <a:ext cx="4785573" cy="4678435"/>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1C552EE3-C1F9-4E04-98AE-3A0BA72F0934}"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46675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1C552EE3-C1F9-4E04-98AE-3A0BA72F0934}"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24664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52EE3-C1F9-4E04-98AE-3A0BA72F0934}"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823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339" y="323299"/>
            <a:ext cx="3561926" cy="1375900"/>
          </a:xfrm>
        </p:spPr>
        <p:txBody>
          <a:bodyPr anchor="b"/>
          <a:lstStyle>
            <a:lvl1pPr algn="l">
              <a:defRPr sz="2300" b="1"/>
            </a:lvl1pPr>
          </a:lstStyle>
          <a:p>
            <a:r>
              <a:rPr lang="en-US"/>
              <a:t>Click to edit Master title style</a:t>
            </a:r>
            <a:endParaRPr lang="el-GR"/>
          </a:p>
        </p:txBody>
      </p:sp>
      <p:sp>
        <p:nvSpPr>
          <p:cNvPr id="3" name="Content Placeholder 2"/>
          <p:cNvSpPr>
            <a:spLocks noGrp="1"/>
          </p:cNvSpPr>
          <p:nvPr>
            <p:ph idx="1"/>
          </p:nvPr>
        </p:nvSpPr>
        <p:spPr>
          <a:xfrm>
            <a:off x="4232959" y="323302"/>
            <a:ext cx="6052454" cy="6930249"/>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541339" y="1699201"/>
            <a:ext cx="3561926" cy="5554349"/>
          </a:xfrm>
        </p:spPr>
        <p:txBody>
          <a:bodyPr/>
          <a:lstStyle>
            <a:lvl1pPr marL="0" indent="0">
              <a:buNone/>
              <a:defRPr sz="1600"/>
            </a:lvl1pPr>
            <a:lvl2pPr marL="516727" indent="0">
              <a:buNone/>
              <a:defRPr sz="1400"/>
            </a:lvl2pPr>
            <a:lvl3pPr marL="1033455" indent="0">
              <a:buNone/>
              <a:defRPr sz="1100"/>
            </a:lvl3pPr>
            <a:lvl4pPr marL="1550182" indent="0">
              <a:buNone/>
              <a:defRPr sz="1000"/>
            </a:lvl4pPr>
            <a:lvl5pPr marL="2066910" indent="0">
              <a:buNone/>
              <a:defRPr sz="1000"/>
            </a:lvl5pPr>
            <a:lvl6pPr marL="2583637" indent="0">
              <a:buNone/>
              <a:defRPr sz="1000"/>
            </a:lvl6pPr>
            <a:lvl7pPr marL="3100365" indent="0">
              <a:buNone/>
              <a:defRPr sz="1000"/>
            </a:lvl7pPr>
            <a:lvl8pPr marL="3617092" indent="0">
              <a:buNone/>
              <a:defRPr sz="1000"/>
            </a:lvl8pPr>
            <a:lvl9pPr marL="413382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522009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22118" y="5684044"/>
            <a:ext cx="6496050" cy="671034"/>
          </a:xfrm>
        </p:spPr>
        <p:txBody>
          <a:bodyPr anchor="b"/>
          <a:lstStyle>
            <a:lvl1pPr algn="l">
              <a:defRPr sz="2300" b="1"/>
            </a:lvl1pPr>
          </a:lstStyle>
          <a:p>
            <a:r>
              <a:rPr lang="en-US"/>
              <a:t>Click to edit Master title style</a:t>
            </a:r>
            <a:endParaRPr lang="el-GR"/>
          </a:p>
        </p:txBody>
      </p:sp>
      <p:sp>
        <p:nvSpPr>
          <p:cNvPr id="3" name="Picture Placeholder 2"/>
          <p:cNvSpPr>
            <a:spLocks noGrp="1"/>
          </p:cNvSpPr>
          <p:nvPr>
            <p:ph type="pic" idx="1"/>
          </p:nvPr>
        </p:nvSpPr>
        <p:spPr>
          <a:xfrm>
            <a:off x="2122118" y="725543"/>
            <a:ext cx="6496050" cy="4872038"/>
          </a:xfrm>
        </p:spPr>
        <p:txBody>
          <a:bodyPr/>
          <a:lstStyle>
            <a:lvl1pPr marL="0" indent="0">
              <a:buNone/>
              <a:defRPr sz="3600"/>
            </a:lvl1pPr>
            <a:lvl2pPr marL="516727" indent="0">
              <a:buNone/>
              <a:defRPr sz="3200"/>
            </a:lvl2pPr>
            <a:lvl3pPr marL="1033455" indent="0">
              <a:buNone/>
              <a:defRPr sz="2700"/>
            </a:lvl3pPr>
            <a:lvl4pPr marL="1550182" indent="0">
              <a:buNone/>
              <a:defRPr sz="2300"/>
            </a:lvl4pPr>
            <a:lvl5pPr marL="2066910" indent="0">
              <a:buNone/>
              <a:defRPr sz="2300"/>
            </a:lvl5pPr>
            <a:lvl6pPr marL="2583637" indent="0">
              <a:buNone/>
              <a:defRPr sz="2300"/>
            </a:lvl6pPr>
            <a:lvl7pPr marL="3100365" indent="0">
              <a:buNone/>
              <a:defRPr sz="2300"/>
            </a:lvl7pPr>
            <a:lvl8pPr marL="3617092" indent="0">
              <a:buNone/>
              <a:defRPr sz="2300"/>
            </a:lvl8pPr>
            <a:lvl9pPr marL="4133820" indent="0">
              <a:buNone/>
              <a:defRPr sz="2300"/>
            </a:lvl9pPr>
          </a:lstStyle>
          <a:p>
            <a:endParaRPr lang="el-GR"/>
          </a:p>
        </p:txBody>
      </p:sp>
      <p:sp>
        <p:nvSpPr>
          <p:cNvPr id="4" name="Text Placeholder 3"/>
          <p:cNvSpPr>
            <a:spLocks noGrp="1"/>
          </p:cNvSpPr>
          <p:nvPr>
            <p:ph type="body" sz="half" idx="2"/>
          </p:nvPr>
        </p:nvSpPr>
        <p:spPr>
          <a:xfrm>
            <a:off x="2122118" y="6355078"/>
            <a:ext cx="6496050" cy="952979"/>
          </a:xfrm>
        </p:spPr>
        <p:txBody>
          <a:bodyPr/>
          <a:lstStyle>
            <a:lvl1pPr marL="0" indent="0">
              <a:buNone/>
              <a:defRPr sz="1600"/>
            </a:lvl1pPr>
            <a:lvl2pPr marL="516727" indent="0">
              <a:buNone/>
              <a:defRPr sz="1400"/>
            </a:lvl2pPr>
            <a:lvl3pPr marL="1033455" indent="0">
              <a:buNone/>
              <a:defRPr sz="1100"/>
            </a:lvl3pPr>
            <a:lvl4pPr marL="1550182" indent="0">
              <a:buNone/>
              <a:defRPr sz="1000"/>
            </a:lvl4pPr>
            <a:lvl5pPr marL="2066910" indent="0">
              <a:buNone/>
              <a:defRPr sz="1000"/>
            </a:lvl5pPr>
            <a:lvl6pPr marL="2583637" indent="0">
              <a:buNone/>
              <a:defRPr sz="1000"/>
            </a:lvl6pPr>
            <a:lvl7pPr marL="3100365" indent="0">
              <a:buNone/>
              <a:defRPr sz="1000"/>
            </a:lvl7pPr>
            <a:lvl8pPr marL="3617092" indent="0">
              <a:buNone/>
              <a:defRPr sz="1000"/>
            </a:lvl8pPr>
            <a:lvl9pPr marL="413382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533753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38" y="325179"/>
            <a:ext cx="9744075" cy="1353344"/>
          </a:xfrm>
          <a:prstGeom prst="rect">
            <a:avLst/>
          </a:prstGeom>
        </p:spPr>
        <p:txBody>
          <a:bodyPr vert="horz" lIns="103345" tIns="51673" rIns="103345" bIns="51673"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541338" y="1894684"/>
            <a:ext cx="9744075" cy="5358866"/>
          </a:xfrm>
          <a:prstGeom prst="rect">
            <a:avLst/>
          </a:prstGeom>
        </p:spPr>
        <p:txBody>
          <a:bodyPr vert="horz" lIns="103345" tIns="51673" rIns="103345" bIns="5167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541337" y="7526098"/>
            <a:ext cx="2526242" cy="432318"/>
          </a:xfrm>
          <a:prstGeom prst="rect">
            <a:avLst/>
          </a:prstGeom>
        </p:spPr>
        <p:txBody>
          <a:bodyPr vert="horz" lIns="103345" tIns="51673" rIns="103345" bIns="51673" rtlCol="0" anchor="ctr"/>
          <a:lstStyle>
            <a:lvl1pPr algn="l">
              <a:defRPr sz="1400">
                <a:solidFill>
                  <a:schemeClr val="tx1">
                    <a:tint val="75000"/>
                  </a:schemeClr>
                </a:solidFill>
              </a:defRPr>
            </a:lvl1pPr>
          </a:lstStyle>
          <a:p>
            <a:fld id="{1C552EE3-C1F9-4E04-98AE-3A0BA72F0934}" type="datetimeFigureOut">
              <a:rPr lang="en-US" smtClean="0"/>
              <a:t>2/23/2021</a:t>
            </a:fld>
            <a:endParaRPr lang="en-US"/>
          </a:p>
        </p:txBody>
      </p:sp>
      <p:sp>
        <p:nvSpPr>
          <p:cNvPr id="5" name="Footer Placeholder 4"/>
          <p:cNvSpPr>
            <a:spLocks noGrp="1"/>
          </p:cNvSpPr>
          <p:nvPr>
            <p:ph type="ftr" sz="quarter" idx="3"/>
          </p:nvPr>
        </p:nvSpPr>
        <p:spPr>
          <a:xfrm>
            <a:off x="3699140" y="7526098"/>
            <a:ext cx="3428471" cy="432318"/>
          </a:xfrm>
          <a:prstGeom prst="rect">
            <a:avLst/>
          </a:prstGeom>
        </p:spPr>
        <p:txBody>
          <a:bodyPr vert="horz" lIns="103345" tIns="51673" rIns="103345" bIns="51673" rtlCol="0" anchor="ctr"/>
          <a:lstStyle>
            <a:lvl1pPr algn="ctr">
              <a:defRPr sz="1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59171" y="7526098"/>
            <a:ext cx="2526242" cy="432318"/>
          </a:xfrm>
          <a:prstGeom prst="rect">
            <a:avLst/>
          </a:prstGeom>
        </p:spPr>
        <p:txBody>
          <a:bodyPr vert="horz" lIns="103345" tIns="51673" rIns="103345" bIns="51673" rtlCol="0" anchor="ctr"/>
          <a:lstStyle>
            <a:lvl1pPr algn="r">
              <a:defRPr sz="1400">
                <a:solidFill>
                  <a:schemeClr val="tx1">
                    <a:tint val="75000"/>
                  </a:schemeClr>
                </a:solidFill>
              </a:defRPr>
            </a:lvl1pPr>
          </a:lstStyle>
          <a:p>
            <a:fld id="{ACFC4956-8C58-4149-9775-70BB5168A12F}" type="slidenum">
              <a:rPr lang="en-US" smtClean="0"/>
              <a:t>‹#›</a:t>
            </a:fld>
            <a:endParaRPr lang="en-US"/>
          </a:p>
        </p:txBody>
      </p:sp>
    </p:spTree>
    <p:extLst>
      <p:ext uri="{BB962C8B-B14F-4D97-AF65-F5344CB8AC3E}">
        <p14:creationId xmlns:p14="http://schemas.microsoft.com/office/powerpoint/2010/main" val="11261487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1033455" rtl="0" eaLnBrk="1" latinLnBrk="0" hangingPunct="1">
        <a:spcBef>
          <a:spcPct val="0"/>
        </a:spcBef>
        <a:buNone/>
        <a:defRPr sz="5000" kern="1200">
          <a:solidFill>
            <a:schemeClr val="tx1"/>
          </a:solidFill>
          <a:latin typeface="+mj-lt"/>
          <a:ea typeface="+mj-ea"/>
          <a:cs typeface="+mj-cs"/>
        </a:defRPr>
      </a:lvl1pPr>
    </p:titleStyle>
    <p:bodyStyle>
      <a:lvl1pPr marL="387546" indent="-387546" algn="l" defTabSz="1033455"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39682" indent="-322955" algn="l" defTabSz="1033455"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291819" indent="-258364" algn="l" defTabSz="1033455"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08546"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25273"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42001"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58728"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75456"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92183" indent="-258364" algn="l" defTabSz="1033455"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l-GR"/>
      </a:defPPr>
      <a:lvl1pPr marL="0" algn="l" defTabSz="1033455" rtl="0" eaLnBrk="1" latinLnBrk="0" hangingPunct="1">
        <a:defRPr sz="2000" kern="1200">
          <a:solidFill>
            <a:schemeClr val="tx1"/>
          </a:solidFill>
          <a:latin typeface="+mn-lt"/>
          <a:ea typeface="+mn-ea"/>
          <a:cs typeface="+mn-cs"/>
        </a:defRPr>
      </a:lvl1pPr>
      <a:lvl2pPr marL="516727" algn="l" defTabSz="1033455" rtl="0" eaLnBrk="1" latinLnBrk="0" hangingPunct="1">
        <a:defRPr sz="2000" kern="1200">
          <a:solidFill>
            <a:schemeClr val="tx1"/>
          </a:solidFill>
          <a:latin typeface="+mn-lt"/>
          <a:ea typeface="+mn-ea"/>
          <a:cs typeface="+mn-cs"/>
        </a:defRPr>
      </a:lvl2pPr>
      <a:lvl3pPr marL="1033455" algn="l" defTabSz="1033455" rtl="0" eaLnBrk="1" latinLnBrk="0" hangingPunct="1">
        <a:defRPr sz="2000" kern="1200">
          <a:solidFill>
            <a:schemeClr val="tx1"/>
          </a:solidFill>
          <a:latin typeface="+mn-lt"/>
          <a:ea typeface="+mn-ea"/>
          <a:cs typeface="+mn-cs"/>
        </a:defRPr>
      </a:lvl3pPr>
      <a:lvl4pPr marL="1550182" algn="l" defTabSz="1033455" rtl="0" eaLnBrk="1" latinLnBrk="0" hangingPunct="1">
        <a:defRPr sz="2000" kern="1200">
          <a:solidFill>
            <a:schemeClr val="tx1"/>
          </a:solidFill>
          <a:latin typeface="+mn-lt"/>
          <a:ea typeface="+mn-ea"/>
          <a:cs typeface="+mn-cs"/>
        </a:defRPr>
      </a:lvl4pPr>
      <a:lvl5pPr marL="2066910" algn="l" defTabSz="1033455" rtl="0" eaLnBrk="1" latinLnBrk="0" hangingPunct="1">
        <a:defRPr sz="2000" kern="1200">
          <a:solidFill>
            <a:schemeClr val="tx1"/>
          </a:solidFill>
          <a:latin typeface="+mn-lt"/>
          <a:ea typeface="+mn-ea"/>
          <a:cs typeface="+mn-cs"/>
        </a:defRPr>
      </a:lvl5pPr>
      <a:lvl6pPr marL="2583637" algn="l" defTabSz="1033455" rtl="0" eaLnBrk="1" latinLnBrk="0" hangingPunct="1">
        <a:defRPr sz="2000" kern="1200">
          <a:solidFill>
            <a:schemeClr val="tx1"/>
          </a:solidFill>
          <a:latin typeface="+mn-lt"/>
          <a:ea typeface="+mn-ea"/>
          <a:cs typeface="+mn-cs"/>
        </a:defRPr>
      </a:lvl6pPr>
      <a:lvl7pPr marL="3100365" algn="l" defTabSz="1033455" rtl="0" eaLnBrk="1" latinLnBrk="0" hangingPunct="1">
        <a:defRPr sz="2000" kern="1200">
          <a:solidFill>
            <a:schemeClr val="tx1"/>
          </a:solidFill>
          <a:latin typeface="+mn-lt"/>
          <a:ea typeface="+mn-ea"/>
          <a:cs typeface="+mn-cs"/>
        </a:defRPr>
      </a:lvl7pPr>
      <a:lvl8pPr marL="3617092" algn="l" defTabSz="1033455" rtl="0" eaLnBrk="1" latinLnBrk="0" hangingPunct="1">
        <a:defRPr sz="2000" kern="1200">
          <a:solidFill>
            <a:schemeClr val="tx1"/>
          </a:solidFill>
          <a:latin typeface="+mn-lt"/>
          <a:ea typeface="+mn-ea"/>
          <a:cs typeface="+mn-cs"/>
        </a:defRPr>
      </a:lvl8pPr>
      <a:lvl9pPr marL="4133820" algn="l" defTabSz="1033455"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FF37D3E-AB1D-4C9A-9C24-13BBC8CEF74A}"/>
              </a:ext>
            </a:extLst>
          </p:cNvPr>
          <p:cNvSpPr>
            <a:spLocks noGrp="1"/>
          </p:cNvSpPr>
          <p:nvPr>
            <p:ph type="title"/>
          </p:nvPr>
        </p:nvSpPr>
        <p:spPr bwMode="auto">
          <a:xfrm>
            <a:off x="744339" y="432319"/>
            <a:ext cx="9338072" cy="1569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a:t>Click to edit Master title style</a:t>
            </a:r>
          </a:p>
        </p:txBody>
      </p:sp>
      <p:sp>
        <p:nvSpPr>
          <p:cNvPr id="2051" name="Text Placeholder 2">
            <a:extLst>
              <a:ext uri="{FF2B5EF4-FFF2-40B4-BE49-F238E27FC236}">
                <a16:creationId xmlns:a16="http://schemas.microsoft.com/office/drawing/2014/main" id="{5874A8AD-DD1B-4983-9187-2336CCFE28B6}"/>
              </a:ext>
            </a:extLst>
          </p:cNvPr>
          <p:cNvSpPr>
            <a:spLocks noGrp="1"/>
          </p:cNvSpPr>
          <p:nvPr>
            <p:ph type="body" idx="1"/>
          </p:nvPr>
        </p:nvSpPr>
        <p:spPr bwMode="auto">
          <a:xfrm>
            <a:off x="744339" y="2161591"/>
            <a:ext cx="9338072" cy="5152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4" name="Date Placeholder 3">
            <a:extLst>
              <a:ext uri="{FF2B5EF4-FFF2-40B4-BE49-F238E27FC236}">
                <a16:creationId xmlns:a16="http://schemas.microsoft.com/office/drawing/2014/main" id="{540F9F19-7AC6-49E3-8012-6EAA7D43A01C}"/>
              </a:ext>
            </a:extLst>
          </p:cNvPr>
          <p:cNvSpPr>
            <a:spLocks noGrp="1"/>
          </p:cNvSpPr>
          <p:nvPr>
            <p:ph type="dt" sz="half" idx="2"/>
          </p:nvPr>
        </p:nvSpPr>
        <p:spPr>
          <a:xfrm>
            <a:off x="744339" y="7526096"/>
            <a:ext cx="2436019" cy="432318"/>
          </a:xfrm>
          <a:prstGeom prst="rect">
            <a:avLst/>
          </a:prstGeom>
        </p:spPr>
        <p:txBody>
          <a:bodyPr vert="horz" lIns="91440" tIns="45720" rIns="91440" bIns="45720" rtlCol="0" anchor="ctr"/>
          <a:lstStyle>
            <a:lvl1pPr algn="l" fontAlgn="auto">
              <a:spcBef>
                <a:spcPts val="0"/>
              </a:spcBef>
              <a:spcAft>
                <a:spcPts val="0"/>
              </a:spcAft>
              <a:defRPr sz="1421">
                <a:solidFill>
                  <a:schemeClr val="tx1">
                    <a:tint val="75000"/>
                  </a:schemeClr>
                </a:solidFill>
                <a:latin typeface="+mn-lt"/>
                <a:cs typeface="+mn-cs"/>
              </a:defRPr>
            </a:lvl1pPr>
          </a:lstStyle>
          <a:p>
            <a:pPr>
              <a:defRPr/>
            </a:pPr>
            <a:fld id="{C7F598F7-426D-4D79-BF12-C157E151BFD1}" type="datetimeFigureOut">
              <a:rPr lang="en-US"/>
              <a:pPr>
                <a:defRPr/>
              </a:pPr>
              <a:t>2/23/2021</a:t>
            </a:fld>
            <a:endParaRPr lang="en-US"/>
          </a:p>
        </p:txBody>
      </p:sp>
      <p:sp>
        <p:nvSpPr>
          <p:cNvPr id="5" name="Footer Placeholder 4">
            <a:extLst>
              <a:ext uri="{FF2B5EF4-FFF2-40B4-BE49-F238E27FC236}">
                <a16:creationId xmlns:a16="http://schemas.microsoft.com/office/drawing/2014/main" id="{FE2354C5-4AF5-4C7F-A2B8-6A3EE7185A47}"/>
              </a:ext>
            </a:extLst>
          </p:cNvPr>
          <p:cNvSpPr>
            <a:spLocks noGrp="1"/>
          </p:cNvSpPr>
          <p:nvPr>
            <p:ph type="ftr" sz="quarter" idx="3"/>
          </p:nvPr>
        </p:nvSpPr>
        <p:spPr>
          <a:xfrm>
            <a:off x="3586361" y="7526096"/>
            <a:ext cx="3654028" cy="432318"/>
          </a:xfrm>
          <a:prstGeom prst="rect">
            <a:avLst/>
          </a:prstGeom>
        </p:spPr>
        <p:txBody>
          <a:bodyPr vert="horz" lIns="91440" tIns="45720" rIns="91440" bIns="45720" rtlCol="0" anchor="ctr"/>
          <a:lstStyle>
            <a:lvl1pPr algn="ctr" fontAlgn="auto">
              <a:spcBef>
                <a:spcPts val="0"/>
              </a:spcBef>
              <a:spcAft>
                <a:spcPts val="0"/>
              </a:spcAft>
              <a:defRPr sz="1421">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C4833B6-68DD-4F2C-9FA7-6C5238393D3A}"/>
              </a:ext>
            </a:extLst>
          </p:cNvPr>
          <p:cNvSpPr>
            <a:spLocks noGrp="1"/>
          </p:cNvSpPr>
          <p:nvPr>
            <p:ph type="sldNum" sz="quarter" idx="4"/>
          </p:nvPr>
        </p:nvSpPr>
        <p:spPr>
          <a:xfrm>
            <a:off x="7646392" y="7526096"/>
            <a:ext cx="2436019" cy="432318"/>
          </a:xfrm>
          <a:prstGeom prst="rect">
            <a:avLst/>
          </a:prstGeom>
        </p:spPr>
        <p:txBody>
          <a:bodyPr vert="horz" wrap="square" lIns="91440" tIns="45720" rIns="91440" bIns="45720" numCol="1" anchor="ctr" anchorCtr="0" compatLnSpc="1">
            <a:prstTxWarp prst="textNoShape">
              <a:avLst/>
            </a:prstTxWarp>
          </a:bodyPr>
          <a:lstStyle>
            <a:lvl1pPr algn="r">
              <a:defRPr sz="1421">
                <a:solidFill>
                  <a:srgbClr val="898989"/>
                </a:solidFill>
                <a:latin typeface="Calibri" panose="020F0502020204030204" pitchFamily="34" charset="0"/>
              </a:defRPr>
            </a:lvl1pPr>
          </a:lstStyle>
          <a:p>
            <a:fld id="{F7BF394F-814E-4BA9-951D-8F55F57241C0}" type="slidenum">
              <a:rPr lang="en-US" altLang="el-GR"/>
              <a:pPr/>
              <a:t>‹#›</a:t>
            </a:fld>
            <a:endParaRPr lang="en-US" altLang="el-GR"/>
          </a:p>
        </p:txBody>
      </p:sp>
    </p:spTree>
    <p:extLst>
      <p:ext uri="{BB962C8B-B14F-4D97-AF65-F5344CB8AC3E}">
        <p14:creationId xmlns:p14="http://schemas.microsoft.com/office/powerpoint/2010/main" val="398196539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lnSpc>
          <a:spcPct val="90000"/>
        </a:lnSpc>
        <a:spcBef>
          <a:spcPct val="0"/>
        </a:spcBef>
        <a:spcAft>
          <a:spcPct val="0"/>
        </a:spcAft>
        <a:defRPr sz="5210" kern="1200">
          <a:solidFill>
            <a:schemeClr val="tx1"/>
          </a:solidFill>
          <a:latin typeface="+mj-lt"/>
          <a:ea typeface="+mj-ea"/>
          <a:cs typeface="+mj-cs"/>
        </a:defRPr>
      </a:lvl1pPr>
      <a:lvl2pPr algn="l" rtl="0" eaLnBrk="0" fontAlgn="base" hangingPunct="0">
        <a:lnSpc>
          <a:spcPct val="90000"/>
        </a:lnSpc>
        <a:spcBef>
          <a:spcPct val="0"/>
        </a:spcBef>
        <a:spcAft>
          <a:spcPct val="0"/>
        </a:spcAft>
        <a:defRPr sz="5210">
          <a:solidFill>
            <a:schemeClr val="tx1"/>
          </a:solidFill>
          <a:latin typeface="Calibri Light" pitchFamily="34" charset="0"/>
        </a:defRPr>
      </a:lvl2pPr>
      <a:lvl3pPr algn="l" rtl="0" eaLnBrk="0" fontAlgn="base" hangingPunct="0">
        <a:lnSpc>
          <a:spcPct val="90000"/>
        </a:lnSpc>
        <a:spcBef>
          <a:spcPct val="0"/>
        </a:spcBef>
        <a:spcAft>
          <a:spcPct val="0"/>
        </a:spcAft>
        <a:defRPr sz="5210">
          <a:solidFill>
            <a:schemeClr val="tx1"/>
          </a:solidFill>
          <a:latin typeface="Calibri Light" pitchFamily="34" charset="0"/>
        </a:defRPr>
      </a:lvl3pPr>
      <a:lvl4pPr algn="l" rtl="0" eaLnBrk="0" fontAlgn="base" hangingPunct="0">
        <a:lnSpc>
          <a:spcPct val="90000"/>
        </a:lnSpc>
        <a:spcBef>
          <a:spcPct val="0"/>
        </a:spcBef>
        <a:spcAft>
          <a:spcPct val="0"/>
        </a:spcAft>
        <a:defRPr sz="5210">
          <a:solidFill>
            <a:schemeClr val="tx1"/>
          </a:solidFill>
          <a:latin typeface="Calibri Light" pitchFamily="34" charset="0"/>
        </a:defRPr>
      </a:lvl4pPr>
      <a:lvl5pPr algn="l" rtl="0" eaLnBrk="0" fontAlgn="base" hangingPunct="0">
        <a:lnSpc>
          <a:spcPct val="90000"/>
        </a:lnSpc>
        <a:spcBef>
          <a:spcPct val="0"/>
        </a:spcBef>
        <a:spcAft>
          <a:spcPct val="0"/>
        </a:spcAft>
        <a:defRPr sz="5210">
          <a:solidFill>
            <a:schemeClr val="tx1"/>
          </a:solidFill>
          <a:latin typeface="Calibri Light" pitchFamily="34" charset="0"/>
        </a:defRPr>
      </a:lvl5pPr>
      <a:lvl6pPr marL="541325" algn="l" rtl="0" fontAlgn="base">
        <a:lnSpc>
          <a:spcPct val="90000"/>
        </a:lnSpc>
        <a:spcBef>
          <a:spcPct val="0"/>
        </a:spcBef>
        <a:spcAft>
          <a:spcPct val="0"/>
        </a:spcAft>
        <a:defRPr sz="5210">
          <a:solidFill>
            <a:schemeClr val="tx1"/>
          </a:solidFill>
          <a:latin typeface="Calibri Light" pitchFamily="34" charset="0"/>
        </a:defRPr>
      </a:lvl6pPr>
      <a:lvl7pPr marL="1082650" algn="l" rtl="0" fontAlgn="base">
        <a:lnSpc>
          <a:spcPct val="90000"/>
        </a:lnSpc>
        <a:spcBef>
          <a:spcPct val="0"/>
        </a:spcBef>
        <a:spcAft>
          <a:spcPct val="0"/>
        </a:spcAft>
        <a:defRPr sz="5210">
          <a:solidFill>
            <a:schemeClr val="tx1"/>
          </a:solidFill>
          <a:latin typeface="Calibri Light" pitchFamily="34" charset="0"/>
        </a:defRPr>
      </a:lvl7pPr>
      <a:lvl8pPr marL="1623974" algn="l" rtl="0" fontAlgn="base">
        <a:lnSpc>
          <a:spcPct val="90000"/>
        </a:lnSpc>
        <a:spcBef>
          <a:spcPct val="0"/>
        </a:spcBef>
        <a:spcAft>
          <a:spcPct val="0"/>
        </a:spcAft>
        <a:defRPr sz="5210">
          <a:solidFill>
            <a:schemeClr val="tx1"/>
          </a:solidFill>
          <a:latin typeface="Calibri Light" pitchFamily="34" charset="0"/>
        </a:defRPr>
      </a:lvl8pPr>
      <a:lvl9pPr marL="2165299" algn="l" rtl="0" fontAlgn="base">
        <a:lnSpc>
          <a:spcPct val="90000"/>
        </a:lnSpc>
        <a:spcBef>
          <a:spcPct val="0"/>
        </a:spcBef>
        <a:spcAft>
          <a:spcPct val="0"/>
        </a:spcAft>
        <a:defRPr sz="5210">
          <a:solidFill>
            <a:schemeClr val="tx1"/>
          </a:solidFill>
          <a:latin typeface="Calibri Light" pitchFamily="34" charset="0"/>
        </a:defRPr>
      </a:lvl9pPr>
    </p:titleStyle>
    <p:bodyStyle>
      <a:lvl1pPr marL="270662" indent="-270662" algn="l" rtl="0" eaLnBrk="0" fontAlgn="base" hangingPunct="0">
        <a:lnSpc>
          <a:spcPct val="90000"/>
        </a:lnSpc>
        <a:spcBef>
          <a:spcPts val="1184"/>
        </a:spcBef>
        <a:spcAft>
          <a:spcPct val="0"/>
        </a:spcAft>
        <a:buFont typeface="Arial" panose="020B0604020202020204" pitchFamily="34" charset="0"/>
        <a:buChar char="•"/>
        <a:defRPr sz="3315" kern="1200">
          <a:solidFill>
            <a:schemeClr val="tx1"/>
          </a:solidFill>
          <a:latin typeface="+mn-lt"/>
          <a:ea typeface="+mn-ea"/>
          <a:cs typeface="+mn-cs"/>
        </a:defRPr>
      </a:lvl1pPr>
      <a:lvl2pPr marL="811987" indent="-270662" algn="l" rtl="0" eaLnBrk="0" fontAlgn="base" hangingPunct="0">
        <a:lnSpc>
          <a:spcPct val="90000"/>
        </a:lnSpc>
        <a:spcBef>
          <a:spcPts val="592"/>
        </a:spcBef>
        <a:spcAft>
          <a:spcPct val="0"/>
        </a:spcAft>
        <a:buFont typeface="Arial" panose="020B0604020202020204" pitchFamily="34" charset="0"/>
        <a:buChar char="•"/>
        <a:defRPr sz="2842" kern="1200">
          <a:solidFill>
            <a:schemeClr val="tx1"/>
          </a:solidFill>
          <a:latin typeface="+mn-lt"/>
          <a:ea typeface="+mn-ea"/>
          <a:cs typeface="+mn-cs"/>
        </a:defRPr>
      </a:lvl2pPr>
      <a:lvl3pPr marL="1353312" indent="-270662" algn="l" rtl="0" eaLnBrk="0" fontAlgn="base" hangingPunct="0">
        <a:lnSpc>
          <a:spcPct val="90000"/>
        </a:lnSpc>
        <a:spcBef>
          <a:spcPts val="592"/>
        </a:spcBef>
        <a:spcAft>
          <a:spcPct val="0"/>
        </a:spcAft>
        <a:buFont typeface="Arial" panose="020B0604020202020204" pitchFamily="34" charset="0"/>
        <a:buChar char="•"/>
        <a:defRPr sz="2368" kern="1200">
          <a:solidFill>
            <a:schemeClr val="tx1"/>
          </a:solidFill>
          <a:latin typeface="+mn-lt"/>
          <a:ea typeface="+mn-ea"/>
          <a:cs typeface="+mn-cs"/>
        </a:defRPr>
      </a:lvl3pPr>
      <a:lvl4pPr marL="1894637" indent="-270662" algn="l" rtl="0" eaLnBrk="0" fontAlgn="base" hangingPunct="0">
        <a:lnSpc>
          <a:spcPct val="90000"/>
        </a:lnSpc>
        <a:spcBef>
          <a:spcPts val="592"/>
        </a:spcBef>
        <a:spcAft>
          <a:spcPct val="0"/>
        </a:spcAft>
        <a:buFont typeface="Arial" panose="020B0604020202020204" pitchFamily="34" charset="0"/>
        <a:buChar char="•"/>
        <a:defRPr sz="2368" kern="1200">
          <a:solidFill>
            <a:schemeClr val="tx1"/>
          </a:solidFill>
          <a:latin typeface="+mn-lt"/>
          <a:ea typeface="+mn-ea"/>
          <a:cs typeface="+mn-cs"/>
        </a:defRPr>
      </a:lvl4pPr>
      <a:lvl5pPr marL="2435962" indent="-270662" algn="l" rtl="0" eaLnBrk="0" fontAlgn="base" hangingPunct="0">
        <a:lnSpc>
          <a:spcPct val="90000"/>
        </a:lnSpc>
        <a:spcBef>
          <a:spcPts val="592"/>
        </a:spcBef>
        <a:spcAft>
          <a:spcPct val="0"/>
        </a:spcAft>
        <a:buFont typeface="Arial" panose="020B0604020202020204" pitchFamily="34" charset="0"/>
        <a:buChar char="•"/>
        <a:defRPr sz="2368" kern="1200">
          <a:solidFill>
            <a:schemeClr val="tx1"/>
          </a:solidFill>
          <a:latin typeface="+mn-lt"/>
          <a:ea typeface="+mn-ea"/>
          <a:cs typeface="+mn-cs"/>
        </a:defRPr>
      </a:lvl5pPr>
      <a:lvl6pPr marL="2977286" indent="-270662" algn="l" defTabSz="1082650" rtl="0" eaLnBrk="1" latinLnBrk="0" hangingPunct="1">
        <a:lnSpc>
          <a:spcPct val="90000"/>
        </a:lnSpc>
        <a:spcBef>
          <a:spcPts val="592"/>
        </a:spcBef>
        <a:buFont typeface="Arial"/>
        <a:buChar char="•"/>
        <a:defRPr sz="2131" kern="1200">
          <a:solidFill>
            <a:schemeClr val="tx1"/>
          </a:solidFill>
          <a:latin typeface="+mn-lt"/>
          <a:ea typeface="+mn-ea"/>
          <a:cs typeface="+mn-cs"/>
        </a:defRPr>
      </a:lvl6pPr>
      <a:lvl7pPr marL="3518611" indent="-270662" algn="l" defTabSz="1082650" rtl="0" eaLnBrk="1" latinLnBrk="0" hangingPunct="1">
        <a:lnSpc>
          <a:spcPct val="90000"/>
        </a:lnSpc>
        <a:spcBef>
          <a:spcPts val="592"/>
        </a:spcBef>
        <a:buFont typeface="Arial"/>
        <a:buChar char="•"/>
        <a:defRPr sz="2131" kern="1200">
          <a:solidFill>
            <a:schemeClr val="tx1"/>
          </a:solidFill>
          <a:latin typeface="+mn-lt"/>
          <a:ea typeface="+mn-ea"/>
          <a:cs typeface="+mn-cs"/>
        </a:defRPr>
      </a:lvl7pPr>
      <a:lvl8pPr marL="4059936" indent="-270662" algn="l" defTabSz="1082650" rtl="0" eaLnBrk="1" latinLnBrk="0" hangingPunct="1">
        <a:lnSpc>
          <a:spcPct val="90000"/>
        </a:lnSpc>
        <a:spcBef>
          <a:spcPts val="592"/>
        </a:spcBef>
        <a:buFont typeface="Arial"/>
        <a:buChar char="•"/>
        <a:defRPr sz="2131" kern="1200">
          <a:solidFill>
            <a:schemeClr val="tx1"/>
          </a:solidFill>
          <a:latin typeface="+mn-lt"/>
          <a:ea typeface="+mn-ea"/>
          <a:cs typeface="+mn-cs"/>
        </a:defRPr>
      </a:lvl8pPr>
      <a:lvl9pPr marL="4601261" indent="-270662" algn="l" defTabSz="1082650" rtl="0" eaLnBrk="1" latinLnBrk="0" hangingPunct="1">
        <a:lnSpc>
          <a:spcPct val="90000"/>
        </a:lnSpc>
        <a:spcBef>
          <a:spcPts val="592"/>
        </a:spcBef>
        <a:buFont typeface="Arial"/>
        <a:buChar char="•"/>
        <a:defRPr sz="2131" kern="1200">
          <a:solidFill>
            <a:schemeClr val="tx1"/>
          </a:solidFill>
          <a:latin typeface="+mn-lt"/>
          <a:ea typeface="+mn-ea"/>
          <a:cs typeface="+mn-cs"/>
        </a:defRPr>
      </a:lvl9pPr>
    </p:bodyStyle>
    <p:otherStyle>
      <a:defPPr>
        <a:defRPr lang="en-US"/>
      </a:defPPr>
      <a:lvl1pPr marL="0" algn="l" defTabSz="1082650" rtl="0" eaLnBrk="1" latinLnBrk="0" hangingPunct="1">
        <a:defRPr sz="2131" kern="1200">
          <a:solidFill>
            <a:schemeClr val="tx1"/>
          </a:solidFill>
          <a:latin typeface="+mn-lt"/>
          <a:ea typeface="+mn-ea"/>
          <a:cs typeface="+mn-cs"/>
        </a:defRPr>
      </a:lvl1pPr>
      <a:lvl2pPr marL="541325" algn="l" defTabSz="1082650" rtl="0" eaLnBrk="1" latinLnBrk="0" hangingPunct="1">
        <a:defRPr sz="2131" kern="1200">
          <a:solidFill>
            <a:schemeClr val="tx1"/>
          </a:solidFill>
          <a:latin typeface="+mn-lt"/>
          <a:ea typeface="+mn-ea"/>
          <a:cs typeface="+mn-cs"/>
        </a:defRPr>
      </a:lvl2pPr>
      <a:lvl3pPr marL="1082650" algn="l" defTabSz="1082650" rtl="0" eaLnBrk="1" latinLnBrk="0" hangingPunct="1">
        <a:defRPr sz="2131" kern="1200">
          <a:solidFill>
            <a:schemeClr val="tx1"/>
          </a:solidFill>
          <a:latin typeface="+mn-lt"/>
          <a:ea typeface="+mn-ea"/>
          <a:cs typeface="+mn-cs"/>
        </a:defRPr>
      </a:lvl3pPr>
      <a:lvl4pPr marL="1623974" algn="l" defTabSz="1082650" rtl="0" eaLnBrk="1" latinLnBrk="0" hangingPunct="1">
        <a:defRPr sz="2131" kern="1200">
          <a:solidFill>
            <a:schemeClr val="tx1"/>
          </a:solidFill>
          <a:latin typeface="+mn-lt"/>
          <a:ea typeface="+mn-ea"/>
          <a:cs typeface="+mn-cs"/>
        </a:defRPr>
      </a:lvl4pPr>
      <a:lvl5pPr marL="2165299" algn="l" defTabSz="1082650" rtl="0" eaLnBrk="1" latinLnBrk="0" hangingPunct="1">
        <a:defRPr sz="2131" kern="1200">
          <a:solidFill>
            <a:schemeClr val="tx1"/>
          </a:solidFill>
          <a:latin typeface="+mn-lt"/>
          <a:ea typeface="+mn-ea"/>
          <a:cs typeface="+mn-cs"/>
        </a:defRPr>
      </a:lvl5pPr>
      <a:lvl6pPr marL="2706624" algn="l" defTabSz="1082650" rtl="0" eaLnBrk="1" latinLnBrk="0" hangingPunct="1">
        <a:defRPr sz="2131" kern="1200">
          <a:solidFill>
            <a:schemeClr val="tx1"/>
          </a:solidFill>
          <a:latin typeface="+mn-lt"/>
          <a:ea typeface="+mn-ea"/>
          <a:cs typeface="+mn-cs"/>
        </a:defRPr>
      </a:lvl6pPr>
      <a:lvl7pPr marL="3247949" algn="l" defTabSz="1082650" rtl="0" eaLnBrk="1" latinLnBrk="0" hangingPunct="1">
        <a:defRPr sz="2131" kern="1200">
          <a:solidFill>
            <a:schemeClr val="tx1"/>
          </a:solidFill>
          <a:latin typeface="+mn-lt"/>
          <a:ea typeface="+mn-ea"/>
          <a:cs typeface="+mn-cs"/>
        </a:defRPr>
      </a:lvl7pPr>
      <a:lvl8pPr marL="3789274" algn="l" defTabSz="1082650" rtl="0" eaLnBrk="1" latinLnBrk="0" hangingPunct="1">
        <a:defRPr sz="2131" kern="1200">
          <a:solidFill>
            <a:schemeClr val="tx1"/>
          </a:solidFill>
          <a:latin typeface="+mn-lt"/>
          <a:ea typeface="+mn-ea"/>
          <a:cs typeface="+mn-cs"/>
        </a:defRPr>
      </a:lvl8pPr>
      <a:lvl9pPr marL="4330598" algn="l" defTabSz="1082650" rtl="0" eaLnBrk="1" latinLnBrk="0" hangingPunct="1">
        <a:defRPr sz="213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38" y="325179"/>
            <a:ext cx="9744075" cy="1353344"/>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541338" y="1894682"/>
            <a:ext cx="9744075" cy="53588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541337" y="7526096"/>
            <a:ext cx="2526242" cy="432318"/>
          </a:xfrm>
          <a:prstGeom prst="rect">
            <a:avLst/>
          </a:prstGeom>
        </p:spPr>
        <p:txBody>
          <a:bodyPr vert="horz" lIns="91440" tIns="45720" rIns="91440" bIns="45720" rtlCol="0" anchor="ctr"/>
          <a:lstStyle>
            <a:lvl1pPr algn="l">
              <a:defRPr sz="1421">
                <a:solidFill>
                  <a:schemeClr val="tx1">
                    <a:tint val="75000"/>
                  </a:schemeClr>
                </a:solidFill>
              </a:defRPr>
            </a:lvl1pPr>
          </a:lstStyle>
          <a:p>
            <a:fld id="{79C6D00A-B865-405E-AE51-4C83ED671E74}" type="datetimeFigureOut">
              <a:rPr lang="en-US" smtClean="0"/>
              <a:t>2/23/2021</a:t>
            </a:fld>
            <a:endParaRPr lang="en-US"/>
          </a:p>
        </p:txBody>
      </p:sp>
      <p:sp>
        <p:nvSpPr>
          <p:cNvPr id="5" name="Footer Placeholder 4"/>
          <p:cNvSpPr>
            <a:spLocks noGrp="1"/>
          </p:cNvSpPr>
          <p:nvPr>
            <p:ph type="ftr" sz="quarter" idx="3"/>
          </p:nvPr>
        </p:nvSpPr>
        <p:spPr>
          <a:xfrm>
            <a:off x="3699140" y="7526096"/>
            <a:ext cx="3428471" cy="432318"/>
          </a:xfrm>
          <a:prstGeom prst="rect">
            <a:avLst/>
          </a:prstGeom>
        </p:spPr>
        <p:txBody>
          <a:bodyPr vert="horz" lIns="91440" tIns="45720" rIns="91440" bIns="45720" rtlCol="0" anchor="ctr"/>
          <a:lstStyle>
            <a:lvl1pPr algn="ctr">
              <a:defRPr sz="14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59171" y="7526096"/>
            <a:ext cx="2526242" cy="432318"/>
          </a:xfrm>
          <a:prstGeom prst="rect">
            <a:avLst/>
          </a:prstGeom>
        </p:spPr>
        <p:txBody>
          <a:bodyPr vert="horz" lIns="91440" tIns="45720" rIns="91440" bIns="45720" rtlCol="0" anchor="ctr"/>
          <a:lstStyle>
            <a:lvl1pPr algn="r">
              <a:defRPr sz="1421">
                <a:solidFill>
                  <a:schemeClr val="tx1">
                    <a:tint val="75000"/>
                  </a:schemeClr>
                </a:solidFill>
              </a:defRPr>
            </a:lvl1pPr>
          </a:lstStyle>
          <a:p>
            <a:fld id="{F85A07AA-7A5D-4778-A7E4-4A6E379E3C41}" type="slidenum">
              <a:rPr lang="en-US" smtClean="0"/>
              <a:t>‹#›</a:t>
            </a:fld>
            <a:endParaRPr lang="en-US"/>
          </a:p>
        </p:txBody>
      </p:sp>
    </p:spTree>
    <p:extLst>
      <p:ext uri="{BB962C8B-B14F-4D97-AF65-F5344CB8AC3E}">
        <p14:creationId xmlns:p14="http://schemas.microsoft.com/office/powerpoint/2010/main" val="279629007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defTabSz="1082650" rtl="0" eaLnBrk="1" latinLnBrk="0" hangingPunct="1">
        <a:spcBef>
          <a:spcPct val="0"/>
        </a:spcBef>
        <a:buNone/>
        <a:defRPr sz="5210" kern="1200">
          <a:solidFill>
            <a:schemeClr val="tx1"/>
          </a:solidFill>
          <a:latin typeface="+mj-lt"/>
          <a:ea typeface="+mj-ea"/>
          <a:cs typeface="+mj-cs"/>
        </a:defRPr>
      </a:lvl1pPr>
    </p:titleStyle>
    <p:bodyStyle>
      <a:lvl1pPr marL="405994" indent="-405994" algn="l" defTabSz="1082650" rtl="0" eaLnBrk="1" latinLnBrk="0" hangingPunct="1">
        <a:spcBef>
          <a:spcPct val="20000"/>
        </a:spcBef>
        <a:buFont typeface="Arial" pitchFamily="34" charset="0"/>
        <a:buChar char="•"/>
        <a:defRPr sz="3789" kern="1200">
          <a:solidFill>
            <a:schemeClr val="tx1"/>
          </a:solidFill>
          <a:latin typeface="+mn-lt"/>
          <a:ea typeface="+mn-ea"/>
          <a:cs typeface="+mn-cs"/>
        </a:defRPr>
      </a:lvl1pPr>
      <a:lvl2pPr marL="879653" indent="-338328" algn="l" defTabSz="1082650" rtl="0" eaLnBrk="1" latinLnBrk="0" hangingPunct="1">
        <a:spcBef>
          <a:spcPct val="20000"/>
        </a:spcBef>
        <a:buFont typeface="Arial" pitchFamily="34" charset="0"/>
        <a:buChar char="–"/>
        <a:defRPr sz="3315" kern="1200">
          <a:solidFill>
            <a:schemeClr val="tx1"/>
          </a:solidFill>
          <a:latin typeface="+mn-lt"/>
          <a:ea typeface="+mn-ea"/>
          <a:cs typeface="+mn-cs"/>
        </a:defRPr>
      </a:lvl2pPr>
      <a:lvl3pPr marL="1353312" indent="-270662" algn="l" defTabSz="1082650" rtl="0" eaLnBrk="1" latinLnBrk="0" hangingPunct="1">
        <a:spcBef>
          <a:spcPct val="20000"/>
        </a:spcBef>
        <a:buFont typeface="Arial" pitchFamily="34" charset="0"/>
        <a:buChar char="•"/>
        <a:defRPr sz="2842" kern="1200">
          <a:solidFill>
            <a:schemeClr val="tx1"/>
          </a:solidFill>
          <a:latin typeface="+mn-lt"/>
          <a:ea typeface="+mn-ea"/>
          <a:cs typeface="+mn-cs"/>
        </a:defRPr>
      </a:lvl3pPr>
      <a:lvl4pPr marL="1894637"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4pPr>
      <a:lvl5pPr marL="2435962"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5pPr>
      <a:lvl6pPr marL="2977286"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6pPr>
      <a:lvl7pPr marL="3518611"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7pPr>
      <a:lvl8pPr marL="4059936"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8pPr>
      <a:lvl9pPr marL="4601261"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9pPr>
    </p:bodyStyle>
    <p:otherStyle>
      <a:defPPr>
        <a:defRPr lang="el-GR"/>
      </a:defPPr>
      <a:lvl1pPr marL="0" algn="l" defTabSz="1082650" rtl="0" eaLnBrk="1" latinLnBrk="0" hangingPunct="1">
        <a:defRPr sz="2131" kern="1200">
          <a:solidFill>
            <a:schemeClr val="tx1"/>
          </a:solidFill>
          <a:latin typeface="+mn-lt"/>
          <a:ea typeface="+mn-ea"/>
          <a:cs typeface="+mn-cs"/>
        </a:defRPr>
      </a:lvl1pPr>
      <a:lvl2pPr marL="541325" algn="l" defTabSz="1082650" rtl="0" eaLnBrk="1" latinLnBrk="0" hangingPunct="1">
        <a:defRPr sz="2131" kern="1200">
          <a:solidFill>
            <a:schemeClr val="tx1"/>
          </a:solidFill>
          <a:latin typeface="+mn-lt"/>
          <a:ea typeface="+mn-ea"/>
          <a:cs typeface="+mn-cs"/>
        </a:defRPr>
      </a:lvl2pPr>
      <a:lvl3pPr marL="1082650" algn="l" defTabSz="1082650" rtl="0" eaLnBrk="1" latinLnBrk="0" hangingPunct="1">
        <a:defRPr sz="2131" kern="1200">
          <a:solidFill>
            <a:schemeClr val="tx1"/>
          </a:solidFill>
          <a:latin typeface="+mn-lt"/>
          <a:ea typeface="+mn-ea"/>
          <a:cs typeface="+mn-cs"/>
        </a:defRPr>
      </a:lvl3pPr>
      <a:lvl4pPr marL="1623974" algn="l" defTabSz="1082650" rtl="0" eaLnBrk="1" latinLnBrk="0" hangingPunct="1">
        <a:defRPr sz="2131" kern="1200">
          <a:solidFill>
            <a:schemeClr val="tx1"/>
          </a:solidFill>
          <a:latin typeface="+mn-lt"/>
          <a:ea typeface="+mn-ea"/>
          <a:cs typeface="+mn-cs"/>
        </a:defRPr>
      </a:lvl4pPr>
      <a:lvl5pPr marL="2165299" algn="l" defTabSz="1082650" rtl="0" eaLnBrk="1" latinLnBrk="0" hangingPunct="1">
        <a:defRPr sz="2131" kern="1200">
          <a:solidFill>
            <a:schemeClr val="tx1"/>
          </a:solidFill>
          <a:latin typeface="+mn-lt"/>
          <a:ea typeface="+mn-ea"/>
          <a:cs typeface="+mn-cs"/>
        </a:defRPr>
      </a:lvl5pPr>
      <a:lvl6pPr marL="2706624" algn="l" defTabSz="1082650" rtl="0" eaLnBrk="1" latinLnBrk="0" hangingPunct="1">
        <a:defRPr sz="2131" kern="1200">
          <a:solidFill>
            <a:schemeClr val="tx1"/>
          </a:solidFill>
          <a:latin typeface="+mn-lt"/>
          <a:ea typeface="+mn-ea"/>
          <a:cs typeface="+mn-cs"/>
        </a:defRPr>
      </a:lvl6pPr>
      <a:lvl7pPr marL="3247949" algn="l" defTabSz="1082650" rtl="0" eaLnBrk="1" latinLnBrk="0" hangingPunct="1">
        <a:defRPr sz="2131" kern="1200">
          <a:solidFill>
            <a:schemeClr val="tx1"/>
          </a:solidFill>
          <a:latin typeface="+mn-lt"/>
          <a:ea typeface="+mn-ea"/>
          <a:cs typeface="+mn-cs"/>
        </a:defRPr>
      </a:lvl7pPr>
      <a:lvl8pPr marL="3789274" algn="l" defTabSz="1082650" rtl="0" eaLnBrk="1" latinLnBrk="0" hangingPunct="1">
        <a:defRPr sz="2131" kern="1200">
          <a:solidFill>
            <a:schemeClr val="tx1"/>
          </a:solidFill>
          <a:latin typeface="+mn-lt"/>
          <a:ea typeface="+mn-ea"/>
          <a:cs typeface="+mn-cs"/>
        </a:defRPr>
      </a:lvl8pPr>
      <a:lvl9pPr marL="4330598" algn="l" defTabSz="1082650" rtl="0" eaLnBrk="1" latinLnBrk="0" hangingPunct="1">
        <a:defRPr sz="2131"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38" y="325179"/>
            <a:ext cx="9744075" cy="1353344"/>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541338" y="1894682"/>
            <a:ext cx="9744075" cy="53588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541337" y="7526096"/>
            <a:ext cx="2526242" cy="432318"/>
          </a:xfrm>
          <a:prstGeom prst="rect">
            <a:avLst/>
          </a:prstGeom>
        </p:spPr>
        <p:txBody>
          <a:bodyPr vert="horz" lIns="91440" tIns="45720" rIns="91440" bIns="45720" rtlCol="0" anchor="ctr"/>
          <a:lstStyle>
            <a:lvl1pPr algn="l">
              <a:defRPr sz="1421">
                <a:solidFill>
                  <a:schemeClr val="tx1">
                    <a:tint val="75000"/>
                  </a:schemeClr>
                </a:solidFill>
              </a:defRPr>
            </a:lvl1pPr>
          </a:lstStyle>
          <a:p>
            <a:fld id="{79C6D00A-B865-405E-AE51-4C83ED671E74}" type="datetimeFigureOut">
              <a:rPr lang="en-US" smtClean="0"/>
              <a:t>2/23/2021</a:t>
            </a:fld>
            <a:endParaRPr lang="en-US"/>
          </a:p>
        </p:txBody>
      </p:sp>
      <p:sp>
        <p:nvSpPr>
          <p:cNvPr id="5" name="Footer Placeholder 4"/>
          <p:cNvSpPr>
            <a:spLocks noGrp="1"/>
          </p:cNvSpPr>
          <p:nvPr>
            <p:ph type="ftr" sz="quarter" idx="3"/>
          </p:nvPr>
        </p:nvSpPr>
        <p:spPr>
          <a:xfrm>
            <a:off x="3699140" y="7526096"/>
            <a:ext cx="3428471" cy="432318"/>
          </a:xfrm>
          <a:prstGeom prst="rect">
            <a:avLst/>
          </a:prstGeom>
        </p:spPr>
        <p:txBody>
          <a:bodyPr vert="horz" lIns="91440" tIns="45720" rIns="91440" bIns="45720" rtlCol="0" anchor="ctr"/>
          <a:lstStyle>
            <a:lvl1pPr algn="ctr">
              <a:defRPr sz="14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59171" y="7526096"/>
            <a:ext cx="2526242" cy="432318"/>
          </a:xfrm>
          <a:prstGeom prst="rect">
            <a:avLst/>
          </a:prstGeom>
        </p:spPr>
        <p:txBody>
          <a:bodyPr vert="horz" lIns="91440" tIns="45720" rIns="91440" bIns="45720" rtlCol="0" anchor="ctr"/>
          <a:lstStyle>
            <a:lvl1pPr algn="r">
              <a:defRPr sz="1421">
                <a:solidFill>
                  <a:schemeClr val="tx1">
                    <a:tint val="75000"/>
                  </a:schemeClr>
                </a:solidFill>
              </a:defRPr>
            </a:lvl1pPr>
          </a:lstStyle>
          <a:p>
            <a:fld id="{F85A07AA-7A5D-4778-A7E4-4A6E379E3C41}" type="slidenum">
              <a:rPr lang="en-US" smtClean="0"/>
              <a:t>‹#›</a:t>
            </a:fld>
            <a:endParaRPr lang="en-US"/>
          </a:p>
        </p:txBody>
      </p:sp>
    </p:spTree>
    <p:extLst>
      <p:ext uri="{BB962C8B-B14F-4D97-AF65-F5344CB8AC3E}">
        <p14:creationId xmlns:p14="http://schemas.microsoft.com/office/powerpoint/2010/main" val="420244603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Lst>
  <p:txStyles>
    <p:titleStyle>
      <a:lvl1pPr algn="ctr" defTabSz="1082650" rtl="0" eaLnBrk="1" latinLnBrk="0" hangingPunct="1">
        <a:spcBef>
          <a:spcPct val="0"/>
        </a:spcBef>
        <a:buNone/>
        <a:defRPr sz="5210" kern="1200">
          <a:solidFill>
            <a:schemeClr val="tx1"/>
          </a:solidFill>
          <a:latin typeface="+mj-lt"/>
          <a:ea typeface="+mj-ea"/>
          <a:cs typeface="+mj-cs"/>
        </a:defRPr>
      </a:lvl1pPr>
    </p:titleStyle>
    <p:bodyStyle>
      <a:lvl1pPr marL="405994" indent="-405994" algn="l" defTabSz="1082650" rtl="0" eaLnBrk="1" latinLnBrk="0" hangingPunct="1">
        <a:spcBef>
          <a:spcPct val="20000"/>
        </a:spcBef>
        <a:buFont typeface="Arial" pitchFamily="34" charset="0"/>
        <a:buChar char="•"/>
        <a:defRPr sz="3789" kern="1200">
          <a:solidFill>
            <a:schemeClr val="tx1"/>
          </a:solidFill>
          <a:latin typeface="+mn-lt"/>
          <a:ea typeface="+mn-ea"/>
          <a:cs typeface="+mn-cs"/>
        </a:defRPr>
      </a:lvl1pPr>
      <a:lvl2pPr marL="879653" indent="-338328" algn="l" defTabSz="1082650" rtl="0" eaLnBrk="1" latinLnBrk="0" hangingPunct="1">
        <a:spcBef>
          <a:spcPct val="20000"/>
        </a:spcBef>
        <a:buFont typeface="Arial" pitchFamily="34" charset="0"/>
        <a:buChar char="–"/>
        <a:defRPr sz="3315" kern="1200">
          <a:solidFill>
            <a:schemeClr val="tx1"/>
          </a:solidFill>
          <a:latin typeface="+mn-lt"/>
          <a:ea typeface="+mn-ea"/>
          <a:cs typeface="+mn-cs"/>
        </a:defRPr>
      </a:lvl2pPr>
      <a:lvl3pPr marL="1353312" indent="-270662" algn="l" defTabSz="1082650" rtl="0" eaLnBrk="1" latinLnBrk="0" hangingPunct="1">
        <a:spcBef>
          <a:spcPct val="20000"/>
        </a:spcBef>
        <a:buFont typeface="Arial" pitchFamily="34" charset="0"/>
        <a:buChar char="•"/>
        <a:defRPr sz="2842" kern="1200">
          <a:solidFill>
            <a:schemeClr val="tx1"/>
          </a:solidFill>
          <a:latin typeface="+mn-lt"/>
          <a:ea typeface="+mn-ea"/>
          <a:cs typeface="+mn-cs"/>
        </a:defRPr>
      </a:lvl3pPr>
      <a:lvl4pPr marL="1894637"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4pPr>
      <a:lvl5pPr marL="2435962"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5pPr>
      <a:lvl6pPr marL="2977286"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6pPr>
      <a:lvl7pPr marL="3518611"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7pPr>
      <a:lvl8pPr marL="4059936"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8pPr>
      <a:lvl9pPr marL="4601261" indent="-270662" algn="l" defTabSz="1082650" rtl="0" eaLnBrk="1" latinLnBrk="0" hangingPunct="1">
        <a:spcBef>
          <a:spcPct val="20000"/>
        </a:spcBef>
        <a:buFont typeface="Arial" pitchFamily="34" charset="0"/>
        <a:buChar char="•"/>
        <a:defRPr sz="2368" kern="1200">
          <a:solidFill>
            <a:schemeClr val="tx1"/>
          </a:solidFill>
          <a:latin typeface="+mn-lt"/>
          <a:ea typeface="+mn-ea"/>
          <a:cs typeface="+mn-cs"/>
        </a:defRPr>
      </a:lvl9pPr>
    </p:bodyStyle>
    <p:otherStyle>
      <a:defPPr>
        <a:defRPr lang="el-GR"/>
      </a:defPPr>
      <a:lvl1pPr marL="0" algn="l" defTabSz="1082650" rtl="0" eaLnBrk="1" latinLnBrk="0" hangingPunct="1">
        <a:defRPr sz="2131" kern="1200">
          <a:solidFill>
            <a:schemeClr val="tx1"/>
          </a:solidFill>
          <a:latin typeface="+mn-lt"/>
          <a:ea typeface="+mn-ea"/>
          <a:cs typeface="+mn-cs"/>
        </a:defRPr>
      </a:lvl1pPr>
      <a:lvl2pPr marL="541325" algn="l" defTabSz="1082650" rtl="0" eaLnBrk="1" latinLnBrk="0" hangingPunct="1">
        <a:defRPr sz="2131" kern="1200">
          <a:solidFill>
            <a:schemeClr val="tx1"/>
          </a:solidFill>
          <a:latin typeface="+mn-lt"/>
          <a:ea typeface="+mn-ea"/>
          <a:cs typeface="+mn-cs"/>
        </a:defRPr>
      </a:lvl2pPr>
      <a:lvl3pPr marL="1082650" algn="l" defTabSz="1082650" rtl="0" eaLnBrk="1" latinLnBrk="0" hangingPunct="1">
        <a:defRPr sz="2131" kern="1200">
          <a:solidFill>
            <a:schemeClr val="tx1"/>
          </a:solidFill>
          <a:latin typeface="+mn-lt"/>
          <a:ea typeface="+mn-ea"/>
          <a:cs typeface="+mn-cs"/>
        </a:defRPr>
      </a:lvl3pPr>
      <a:lvl4pPr marL="1623974" algn="l" defTabSz="1082650" rtl="0" eaLnBrk="1" latinLnBrk="0" hangingPunct="1">
        <a:defRPr sz="2131" kern="1200">
          <a:solidFill>
            <a:schemeClr val="tx1"/>
          </a:solidFill>
          <a:latin typeface="+mn-lt"/>
          <a:ea typeface="+mn-ea"/>
          <a:cs typeface="+mn-cs"/>
        </a:defRPr>
      </a:lvl4pPr>
      <a:lvl5pPr marL="2165299" algn="l" defTabSz="1082650" rtl="0" eaLnBrk="1" latinLnBrk="0" hangingPunct="1">
        <a:defRPr sz="2131" kern="1200">
          <a:solidFill>
            <a:schemeClr val="tx1"/>
          </a:solidFill>
          <a:latin typeface="+mn-lt"/>
          <a:ea typeface="+mn-ea"/>
          <a:cs typeface="+mn-cs"/>
        </a:defRPr>
      </a:lvl5pPr>
      <a:lvl6pPr marL="2706624" algn="l" defTabSz="1082650" rtl="0" eaLnBrk="1" latinLnBrk="0" hangingPunct="1">
        <a:defRPr sz="2131" kern="1200">
          <a:solidFill>
            <a:schemeClr val="tx1"/>
          </a:solidFill>
          <a:latin typeface="+mn-lt"/>
          <a:ea typeface="+mn-ea"/>
          <a:cs typeface="+mn-cs"/>
        </a:defRPr>
      </a:lvl6pPr>
      <a:lvl7pPr marL="3247949" algn="l" defTabSz="1082650" rtl="0" eaLnBrk="1" latinLnBrk="0" hangingPunct="1">
        <a:defRPr sz="2131" kern="1200">
          <a:solidFill>
            <a:schemeClr val="tx1"/>
          </a:solidFill>
          <a:latin typeface="+mn-lt"/>
          <a:ea typeface="+mn-ea"/>
          <a:cs typeface="+mn-cs"/>
        </a:defRPr>
      </a:lvl7pPr>
      <a:lvl8pPr marL="3789274" algn="l" defTabSz="1082650" rtl="0" eaLnBrk="1" latinLnBrk="0" hangingPunct="1">
        <a:defRPr sz="2131" kern="1200">
          <a:solidFill>
            <a:schemeClr val="tx1"/>
          </a:solidFill>
          <a:latin typeface="+mn-lt"/>
          <a:ea typeface="+mn-ea"/>
          <a:cs typeface="+mn-cs"/>
        </a:defRPr>
      </a:lvl8pPr>
      <a:lvl9pPr marL="4330598" algn="l" defTabSz="1082650" rtl="0" eaLnBrk="1" latinLnBrk="0" hangingPunct="1">
        <a:defRPr sz="21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a:extLst>
              <a:ext uri="{FF2B5EF4-FFF2-40B4-BE49-F238E27FC236}">
                <a16:creationId xmlns:a16="http://schemas.microsoft.com/office/drawing/2014/main" id="{A8A476B2-F500-4B48-896B-7EAEC311A8BB}"/>
              </a:ext>
            </a:extLst>
          </p:cNvPr>
          <p:cNvSpPr>
            <a:spLocks noGrp="1"/>
          </p:cNvSpPr>
          <p:nvPr>
            <p:ph type="subTitle" idx="1"/>
          </p:nvPr>
        </p:nvSpPr>
        <p:spPr>
          <a:xfrm>
            <a:off x="1654859" y="1443790"/>
            <a:ext cx="8035479" cy="1371599"/>
          </a:xfrm>
        </p:spPr>
        <p:txBody>
          <a:bodyPr/>
          <a:lstStyle/>
          <a:p>
            <a:pPr eaLnBrk="1" fontAlgn="auto" hangingPunct="1">
              <a:spcAft>
                <a:spcPts val="0"/>
              </a:spcAft>
              <a:defRPr/>
            </a:pPr>
            <a:r>
              <a:rPr lang="el-GR" altLang="el-GR" sz="2605" b="1" dirty="0">
                <a:solidFill>
                  <a:srgbClr val="333C5C"/>
                </a:solidFill>
              </a:rPr>
              <a:t>ΒΑΡΟΜΕΤΡΟ </a:t>
            </a:r>
            <a:endParaRPr lang="en-US" altLang="el-GR" sz="2605" dirty="0"/>
          </a:p>
        </p:txBody>
      </p:sp>
      <p:sp>
        <p:nvSpPr>
          <p:cNvPr id="4099" name="TextBox 8">
            <a:extLst>
              <a:ext uri="{FF2B5EF4-FFF2-40B4-BE49-F238E27FC236}">
                <a16:creationId xmlns:a16="http://schemas.microsoft.com/office/drawing/2014/main" id="{53549F71-39B0-48CB-BEBE-0E73B818914B}"/>
              </a:ext>
            </a:extLst>
          </p:cNvPr>
          <p:cNvSpPr txBox="1">
            <a:spLocks noChangeArrowheads="1"/>
          </p:cNvSpPr>
          <p:nvPr/>
        </p:nvSpPr>
        <p:spPr bwMode="auto">
          <a:xfrm>
            <a:off x="673013" y="5451842"/>
            <a:ext cx="11001557" cy="456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1082650" eaLnBrk="1" fontAlgn="base" hangingPunct="1">
              <a:spcBef>
                <a:spcPct val="0"/>
              </a:spcBef>
              <a:spcAft>
                <a:spcPct val="0"/>
              </a:spcAft>
              <a:defRPr/>
            </a:pPr>
            <a:r>
              <a:rPr lang="el-GR" altLang="el-GR" sz="2368" b="1" dirty="0">
                <a:solidFill>
                  <a:srgbClr val="333C5C"/>
                </a:solidFill>
                <a:latin typeface="Calibri" panose="020F0502020204030204" pitchFamily="34" charset="0"/>
              </a:rPr>
              <a:t> ΠΟΛΙΤΙΚΟ ΣΚΗΝΙΚΟ ΚΑΙ ΔΙΕΡΓΑΣΙΕΣ ΣΤΗΝ ΚΕΝΤΡΟΑΡΙΣΤΕΡΑ </a:t>
            </a:r>
            <a:endParaRPr lang="en-US" altLang="el-GR" sz="2368" b="1" dirty="0">
              <a:solidFill>
                <a:srgbClr val="333C5C"/>
              </a:solidFill>
              <a:latin typeface="Calibri" panose="020F0502020204030204" pitchFamily="34" charset="0"/>
            </a:endParaRPr>
          </a:p>
        </p:txBody>
      </p:sp>
      <p:pic>
        <p:nvPicPr>
          <p:cNvPr id="4100" name="Picture 5">
            <a:extLst>
              <a:ext uri="{FF2B5EF4-FFF2-40B4-BE49-F238E27FC236}">
                <a16:creationId xmlns:a16="http://schemas.microsoft.com/office/drawing/2014/main" id="{548BF941-AAF1-4465-8945-8203C2D1788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8311" y="2349106"/>
            <a:ext cx="5315634" cy="1274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Ποια είναι η άποψή σας για τα πρόσωπα των Πολιτικών Αρχηγών...</a:t>
            </a:r>
            <a:endParaRPr lang="en-US" sz="1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03835880"/>
              </p:ext>
            </p:extLst>
          </p:nvPr>
        </p:nvGraphicFramePr>
        <p:xfrm>
          <a:off x="541338" y="1266825"/>
          <a:ext cx="9744075" cy="5986463"/>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8A15D855-195F-4D4F-9E76-985CA146796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993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155181"/>
          </a:xfrm>
        </p:spPr>
        <p:txBody>
          <a:bodyPr>
            <a:normAutofit/>
          </a:bodyPr>
          <a:lstStyle/>
          <a:p>
            <a:pPr algn="l"/>
            <a:r>
              <a:rPr lang="el-GR" sz="1600" b="1" dirty="0"/>
              <a:t>Πιστεύετε, από όλη την πορεία ΣΥΡΙΖΑ μετεκλογικά, ότι μπορεί να εκφράσει την Προοδευτική Παράταξη και να συσπειρώσει ευρύτερες δυνάμεις του Κέντρου και της Κεντροαριστεράς;</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02552232"/>
              </p:ext>
            </p:extLst>
          </p:nvPr>
        </p:nvGraphicFramePr>
        <p:xfrm>
          <a:off x="744340" y="1892300"/>
          <a:ext cx="9338072" cy="54213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08CD1B94-53BA-44F7-B982-EF1624DBCA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1823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333500"/>
          </a:xfrm>
        </p:spPr>
        <p:txBody>
          <a:bodyPr>
            <a:normAutofit/>
          </a:bodyPr>
          <a:lstStyle/>
          <a:p>
            <a:pPr algn="l"/>
            <a:r>
              <a:rPr lang="el-GR" sz="1600" b="1" dirty="0"/>
              <a:t>Πιστεύετε, από όλη την πορεία ΣΥΡΙΖΑ μετεκλογικά, ότι μπορεί να εκφράσει την Προοδευτική Παράταξη και να συσπειρώσει ευρύτερες δυνάμεις του Κέντρου και της Κεντροαριστεράς;</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4149419685"/>
              </p:ext>
            </p:extLst>
          </p:nvPr>
        </p:nvGraphicFramePr>
        <p:xfrm>
          <a:off x="1739900" y="1892300"/>
          <a:ext cx="7696201" cy="2922701"/>
        </p:xfrm>
        <a:graphic>
          <a:graphicData uri="http://schemas.openxmlformats.org/drawingml/2006/table">
            <a:tbl>
              <a:tblPr>
                <a:tableStyleId>{6E25E649-3F16-4E02-A733-19D2CDBF48F0}</a:tableStyleId>
              </a:tblPr>
              <a:tblGrid>
                <a:gridCol w="1826790">
                  <a:extLst>
                    <a:ext uri="{9D8B030D-6E8A-4147-A177-3AD203B41FA5}">
                      <a16:colId xmlns:a16="http://schemas.microsoft.com/office/drawing/2014/main" val="20000"/>
                    </a:ext>
                  </a:extLst>
                </a:gridCol>
                <a:gridCol w="1133287">
                  <a:extLst>
                    <a:ext uri="{9D8B030D-6E8A-4147-A177-3AD203B41FA5}">
                      <a16:colId xmlns:a16="http://schemas.microsoft.com/office/drawing/2014/main" val="20001"/>
                    </a:ext>
                  </a:extLst>
                </a:gridCol>
                <a:gridCol w="1116372">
                  <a:extLst>
                    <a:ext uri="{9D8B030D-6E8A-4147-A177-3AD203B41FA5}">
                      <a16:colId xmlns:a16="http://schemas.microsoft.com/office/drawing/2014/main" val="20002"/>
                    </a:ext>
                  </a:extLst>
                </a:gridCol>
                <a:gridCol w="1116372">
                  <a:extLst>
                    <a:ext uri="{9D8B030D-6E8A-4147-A177-3AD203B41FA5}">
                      <a16:colId xmlns:a16="http://schemas.microsoft.com/office/drawing/2014/main" val="20003"/>
                    </a:ext>
                  </a:extLst>
                </a:gridCol>
                <a:gridCol w="1184031">
                  <a:extLst>
                    <a:ext uri="{9D8B030D-6E8A-4147-A177-3AD203B41FA5}">
                      <a16:colId xmlns:a16="http://schemas.microsoft.com/office/drawing/2014/main" val="20004"/>
                    </a:ext>
                  </a:extLst>
                </a:gridCol>
                <a:gridCol w="1319349">
                  <a:extLst>
                    <a:ext uri="{9D8B030D-6E8A-4147-A177-3AD203B41FA5}">
                      <a16:colId xmlns:a16="http://schemas.microsoft.com/office/drawing/2014/main" val="20005"/>
                    </a:ext>
                  </a:extLst>
                </a:gridCol>
              </a:tblGrid>
              <a:tr h="228912">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28912">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11,76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23,53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64,71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228912">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12,15</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18,69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57,01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228912">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59,55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228912">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7,10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21,31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44,26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7,10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228912">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26,05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228912">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27,07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27,07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18,80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228912">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633581">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228912">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8,05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41,38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228912">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18,52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23904530"/>
              </p:ext>
            </p:extLst>
          </p:nvPr>
        </p:nvGraphicFramePr>
        <p:xfrm>
          <a:off x="1739899" y="5397500"/>
          <a:ext cx="7696201" cy="1828799"/>
        </p:xfrm>
        <a:graphic>
          <a:graphicData uri="http://schemas.openxmlformats.org/drawingml/2006/table">
            <a:tbl>
              <a:tblPr>
                <a:tableStyleId>{6E25E649-3F16-4E02-A733-19D2CDBF48F0}</a:tableStyleId>
              </a:tblPr>
              <a:tblGrid>
                <a:gridCol w="1826790">
                  <a:extLst>
                    <a:ext uri="{9D8B030D-6E8A-4147-A177-3AD203B41FA5}">
                      <a16:colId xmlns:a16="http://schemas.microsoft.com/office/drawing/2014/main" val="20000"/>
                    </a:ext>
                  </a:extLst>
                </a:gridCol>
                <a:gridCol w="1133287">
                  <a:extLst>
                    <a:ext uri="{9D8B030D-6E8A-4147-A177-3AD203B41FA5}">
                      <a16:colId xmlns:a16="http://schemas.microsoft.com/office/drawing/2014/main" val="20001"/>
                    </a:ext>
                  </a:extLst>
                </a:gridCol>
                <a:gridCol w="1116372">
                  <a:extLst>
                    <a:ext uri="{9D8B030D-6E8A-4147-A177-3AD203B41FA5}">
                      <a16:colId xmlns:a16="http://schemas.microsoft.com/office/drawing/2014/main" val="20002"/>
                    </a:ext>
                  </a:extLst>
                </a:gridCol>
                <a:gridCol w="1116372">
                  <a:extLst>
                    <a:ext uri="{9D8B030D-6E8A-4147-A177-3AD203B41FA5}">
                      <a16:colId xmlns:a16="http://schemas.microsoft.com/office/drawing/2014/main" val="20003"/>
                    </a:ext>
                  </a:extLst>
                </a:gridCol>
                <a:gridCol w="1184031">
                  <a:extLst>
                    <a:ext uri="{9D8B030D-6E8A-4147-A177-3AD203B41FA5}">
                      <a16:colId xmlns:a16="http://schemas.microsoft.com/office/drawing/2014/main" val="20004"/>
                    </a:ext>
                  </a:extLst>
                </a:gridCol>
                <a:gridCol w="1319349">
                  <a:extLst>
                    <a:ext uri="{9D8B030D-6E8A-4147-A177-3AD203B41FA5}">
                      <a16:colId xmlns:a16="http://schemas.microsoft.com/office/drawing/2014/main" val="20005"/>
                    </a:ext>
                  </a:extLst>
                </a:gridCol>
              </a:tblGrid>
              <a:tr h="261257">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61257">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25,46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54,60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261257">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33,59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17,19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261257">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19,70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60,61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261257">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261257">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261257">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3,57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BB0DEBAC-5C00-419F-A290-BF08AFB9783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832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888481"/>
          </a:xfrm>
        </p:spPr>
        <p:txBody>
          <a:bodyPr>
            <a:normAutofit/>
          </a:bodyPr>
          <a:lstStyle/>
          <a:p>
            <a:r>
              <a:rPr lang="el-GR" sz="1600" b="1" dirty="0"/>
              <a:t>Πως θα βλέπατε... </a:t>
            </a:r>
            <a:br>
              <a:rPr lang="el-GR" sz="1600" b="1" dirty="0"/>
            </a:br>
            <a:r>
              <a:rPr lang="el-GR" sz="1600" b="1" dirty="0"/>
              <a:t>...μια ευρύτερη πολιτική συνεργασία ΣΥΡΙΖΑ – ΚΙΝΑΛ ;</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8922565"/>
              </p:ext>
            </p:extLst>
          </p:nvPr>
        </p:nvGraphicFramePr>
        <p:xfrm>
          <a:off x="744340" y="1536700"/>
          <a:ext cx="9338072" cy="57769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81337194-3124-40E5-A583-28F99F64327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3030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091681"/>
          </a:xfrm>
        </p:spPr>
        <p:txBody>
          <a:bodyPr>
            <a:normAutofit/>
          </a:bodyPr>
          <a:lstStyle/>
          <a:p>
            <a:r>
              <a:rPr lang="el-GR" sz="1600" b="1" dirty="0"/>
              <a:t>Πως θα βλέπατε... </a:t>
            </a:r>
            <a:br>
              <a:rPr lang="el-GR" sz="1600" b="1" dirty="0"/>
            </a:br>
            <a:r>
              <a:rPr lang="el-GR" sz="1600" b="1" dirty="0"/>
              <a:t>...μια ευρύτερη πολιτική συνεργασία ΣΥΡΙΖΑ – ΚΙΝΑΛ ;</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3828625615"/>
              </p:ext>
            </p:extLst>
          </p:nvPr>
        </p:nvGraphicFramePr>
        <p:xfrm>
          <a:off x="1752600" y="1714500"/>
          <a:ext cx="7607299" cy="2628896"/>
        </p:xfrm>
        <a:graphic>
          <a:graphicData uri="http://schemas.openxmlformats.org/drawingml/2006/table">
            <a:tbl>
              <a:tblPr>
                <a:tableStyleId>{6E25E649-3F16-4E02-A733-19D2CDBF48F0}</a:tableStyleId>
              </a:tblPr>
              <a:tblGrid>
                <a:gridCol w="1805689">
                  <a:extLst>
                    <a:ext uri="{9D8B030D-6E8A-4147-A177-3AD203B41FA5}">
                      <a16:colId xmlns:a16="http://schemas.microsoft.com/office/drawing/2014/main" val="20000"/>
                    </a:ext>
                  </a:extLst>
                </a:gridCol>
                <a:gridCol w="1120196">
                  <a:extLst>
                    <a:ext uri="{9D8B030D-6E8A-4147-A177-3AD203B41FA5}">
                      <a16:colId xmlns:a16="http://schemas.microsoft.com/office/drawing/2014/main" val="20001"/>
                    </a:ext>
                  </a:extLst>
                </a:gridCol>
                <a:gridCol w="1103476">
                  <a:extLst>
                    <a:ext uri="{9D8B030D-6E8A-4147-A177-3AD203B41FA5}">
                      <a16:colId xmlns:a16="http://schemas.microsoft.com/office/drawing/2014/main" val="20002"/>
                    </a:ext>
                  </a:extLst>
                </a:gridCol>
                <a:gridCol w="1103476">
                  <a:extLst>
                    <a:ext uri="{9D8B030D-6E8A-4147-A177-3AD203B41FA5}">
                      <a16:colId xmlns:a16="http://schemas.microsoft.com/office/drawing/2014/main" val="20003"/>
                    </a:ext>
                  </a:extLst>
                </a:gridCol>
                <a:gridCol w="1170354">
                  <a:extLst>
                    <a:ext uri="{9D8B030D-6E8A-4147-A177-3AD203B41FA5}">
                      <a16:colId xmlns:a16="http://schemas.microsoft.com/office/drawing/2014/main" val="20004"/>
                    </a:ext>
                  </a:extLst>
                </a:gridCol>
                <a:gridCol w="1304108">
                  <a:extLst>
                    <a:ext uri="{9D8B030D-6E8A-4147-A177-3AD203B41FA5}">
                      <a16:colId xmlns:a16="http://schemas.microsoft.com/office/drawing/2014/main" val="20005"/>
                    </a:ext>
                  </a:extLst>
                </a:gridCol>
              </a:tblGrid>
              <a:tr h="352467">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94733">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76,47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94733">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56,48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94733">
                <a:tc>
                  <a:txBody>
                    <a:bodyPr/>
                    <a:lstStyle/>
                    <a:p>
                      <a:pPr algn="l" fontAlgn="b"/>
                      <a:r>
                        <a:rPr lang="el-GR" sz="1100" b="1" u="none" strike="noStrike" dirty="0">
                          <a:effectLst/>
                        </a:rPr>
                        <a:t>Κεντροδεξιά</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23,86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94733">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16,30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15,76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41,85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94733">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23,61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94733">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15,15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30,30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22,73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94733">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12,50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523832">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17,02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57,45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94733">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5,68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94733">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37,04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18,52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28581071"/>
              </p:ext>
            </p:extLst>
          </p:nvPr>
        </p:nvGraphicFramePr>
        <p:xfrm>
          <a:off x="1752600" y="4698999"/>
          <a:ext cx="7607298" cy="2362203"/>
        </p:xfrm>
        <a:graphic>
          <a:graphicData uri="http://schemas.openxmlformats.org/drawingml/2006/table">
            <a:tbl>
              <a:tblPr>
                <a:tableStyleId>{6E25E649-3F16-4E02-A733-19D2CDBF48F0}</a:tableStyleId>
              </a:tblPr>
              <a:tblGrid>
                <a:gridCol w="1805688">
                  <a:extLst>
                    <a:ext uri="{9D8B030D-6E8A-4147-A177-3AD203B41FA5}">
                      <a16:colId xmlns:a16="http://schemas.microsoft.com/office/drawing/2014/main" val="20000"/>
                    </a:ext>
                  </a:extLst>
                </a:gridCol>
                <a:gridCol w="1120196">
                  <a:extLst>
                    <a:ext uri="{9D8B030D-6E8A-4147-A177-3AD203B41FA5}">
                      <a16:colId xmlns:a16="http://schemas.microsoft.com/office/drawing/2014/main" val="20001"/>
                    </a:ext>
                  </a:extLst>
                </a:gridCol>
                <a:gridCol w="1103476">
                  <a:extLst>
                    <a:ext uri="{9D8B030D-6E8A-4147-A177-3AD203B41FA5}">
                      <a16:colId xmlns:a16="http://schemas.microsoft.com/office/drawing/2014/main" val="20002"/>
                    </a:ext>
                  </a:extLst>
                </a:gridCol>
                <a:gridCol w="1103476">
                  <a:extLst>
                    <a:ext uri="{9D8B030D-6E8A-4147-A177-3AD203B41FA5}">
                      <a16:colId xmlns:a16="http://schemas.microsoft.com/office/drawing/2014/main" val="20003"/>
                    </a:ext>
                  </a:extLst>
                </a:gridCol>
                <a:gridCol w="1170354">
                  <a:extLst>
                    <a:ext uri="{9D8B030D-6E8A-4147-A177-3AD203B41FA5}">
                      <a16:colId xmlns:a16="http://schemas.microsoft.com/office/drawing/2014/main" val="20004"/>
                    </a:ext>
                  </a:extLst>
                </a:gridCol>
                <a:gridCol w="1304108">
                  <a:extLst>
                    <a:ext uri="{9D8B030D-6E8A-4147-A177-3AD203B41FA5}">
                      <a16:colId xmlns:a16="http://schemas.microsoft.com/office/drawing/2014/main" val="20005"/>
                    </a:ext>
                  </a:extLst>
                </a:gridCol>
              </a:tblGrid>
              <a:tr h="547449">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302459">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7,34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10,70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53,21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5,20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302459">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31,13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17,90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19,84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302459">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11,94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16,42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56,72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02459">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27,27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02459">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6,67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02459">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7,41</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1D65934D-9D10-4768-8670-A92A6EA69EE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3506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01181"/>
          </a:xfrm>
        </p:spPr>
        <p:txBody>
          <a:bodyPr>
            <a:normAutofit/>
          </a:bodyPr>
          <a:lstStyle/>
          <a:p>
            <a:r>
              <a:rPr lang="el-GR" sz="1600" b="1" dirty="0"/>
              <a:t>Πως θα βλέπατε...</a:t>
            </a:r>
            <a:br>
              <a:rPr lang="el-GR" sz="1600" b="1" dirty="0"/>
            </a:br>
            <a:r>
              <a:rPr lang="el-GR" sz="1600" b="1" dirty="0"/>
              <a:t> ...μια συνεργασία της Κυβέρνησης με το ΚΙΝΑΛ;</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0722614"/>
              </p:ext>
            </p:extLst>
          </p:nvPr>
        </p:nvGraphicFramePr>
        <p:xfrm>
          <a:off x="744340" y="1625600"/>
          <a:ext cx="9338072" cy="56880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2CCA9D4C-A304-4EC4-AAB5-5EB33D0372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6940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54032"/>
          </a:xfrm>
        </p:spPr>
        <p:txBody>
          <a:bodyPr>
            <a:normAutofit/>
          </a:bodyPr>
          <a:lstStyle/>
          <a:p>
            <a:r>
              <a:rPr lang="el-GR" sz="1600" b="1" dirty="0"/>
              <a:t>Πως θα βλέπατε...</a:t>
            </a:r>
            <a:br>
              <a:rPr lang="el-GR" sz="1600" b="1" dirty="0"/>
            </a:br>
            <a:r>
              <a:rPr lang="el-GR" sz="1600" b="1" dirty="0"/>
              <a:t> ...μια συνεργασία της Κυβέρνησης με το ΚΙΝΑΛ;</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1724647077"/>
              </p:ext>
            </p:extLst>
          </p:nvPr>
        </p:nvGraphicFramePr>
        <p:xfrm>
          <a:off x="1790700" y="1713861"/>
          <a:ext cx="7683500" cy="2399666"/>
        </p:xfrm>
        <a:graphic>
          <a:graphicData uri="http://schemas.openxmlformats.org/drawingml/2006/table">
            <a:tbl>
              <a:tblPr>
                <a:tableStyleId>{6E25E649-3F16-4E02-A733-19D2CDBF48F0}</a:tableStyleId>
              </a:tblPr>
              <a:tblGrid>
                <a:gridCol w="1823776">
                  <a:extLst>
                    <a:ext uri="{9D8B030D-6E8A-4147-A177-3AD203B41FA5}">
                      <a16:colId xmlns:a16="http://schemas.microsoft.com/office/drawing/2014/main" val="20000"/>
                    </a:ext>
                  </a:extLst>
                </a:gridCol>
                <a:gridCol w="1131416">
                  <a:extLst>
                    <a:ext uri="{9D8B030D-6E8A-4147-A177-3AD203B41FA5}">
                      <a16:colId xmlns:a16="http://schemas.microsoft.com/office/drawing/2014/main" val="20001"/>
                    </a:ext>
                  </a:extLst>
                </a:gridCol>
                <a:gridCol w="1114530">
                  <a:extLst>
                    <a:ext uri="{9D8B030D-6E8A-4147-A177-3AD203B41FA5}">
                      <a16:colId xmlns:a16="http://schemas.microsoft.com/office/drawing/2014/main" val="20002"/>
                    </a:ext>
                  </a:extLst>
                </a:gridCol>
                <a:gridCol w="1114530">
                  <a:extLst>
                    <a:ext uri="{9D8B030D-6E8A-4147-A177-3AD203B41FA5}">
                      <a16:colId xmlns:a16="http://schemas.microsoft.com/office/drawing/2014/main" val="20003"/>
                    </a:ext>
                  </a:extLst>
                </a:gridCol>
                <a:gridCol w="1182077">
                  <a:extLst>
                    <a:ext uri="{9D8B030D-6E8A-4147-A177-3AD203B41FA5}">
                      <a16:colId xmlns:a16="http://schemas.microsoft.com/office/drawing/2014/main" val="20004"/>
                    </a:ext>
                  </a:extLst>
                </a:gridCol>
                <a:gridCol w="1317171">
                  <a:extLst>
                    <a:ext uri="{9D8B030D-6E8A-4147-A177-3AD203B41FA5}">
                      <a16:colId xmlns:a16="http://schemas.microsoft.com/office/drawing/2014/main" val="20005"/>
                    </a:ext>
                  </a:extLst>
                </a:gridCol>
              </a:tblGrid>
              <a:tr h="321818">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77800">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72,22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7780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13,08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7780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7780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19,78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31,32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4,95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77800">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48,61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38434">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11,28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69,17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7780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478283">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57,45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7780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8,05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14,94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7780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19,23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34,62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15,38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785959506"/>
              </p:ext>
            </p:extLst>
          </p:nvPr>
        </p:nvGraphicFramePr>
        <p:xfrm>
          <a:off x="1790696" y="4584699"/>
          <a:ext cx="7683499" cy="2400302"/>
        </p:xfrm>
        <a:graphic>
          <a:graphicData uri="http://schemas.openxmlformats.org/drawingml/2006/table">
            <a:tbl>
              <a:tblPr>
                <a:tableStyleId>{6E25E649-3F16-4E02-A733-19D2CDBF48F0}</a:tableStyleId>
              </a:tblPr>
              <a:tblGrid>
                <a:gridCol w="1823775">
                  <a:extLst>
                    <a:ext uri="{9D8B030D-6E8A-4147-A177-3AD203B41FA5}">
                      <a16:colId xmlns:a16="http://schemas.microsoft.com/office/drawing/2014/main" val="20000"/>
                    </a:ext>
                  </a:extLst>
                </a:gridCol>
                <a:gridCol w="1131417">
                  <a:extLst>
                    <a:ext uri="{9D8B030D-6E8A-4147-A177-3AD203B41FA5}">
                      <a16:colId xmlns:a16="http://schemas.microsoft.com/office/drawing/2014/main" val="20001"/>
                    </a:ext>
                  </a:extLst>
                </a:gridCol>
                <a:gridCol w="1114529">
                  <a:extLst>
                    <a:ext uri="{9D8B030D-6E8A-4147-A177-3AD203B41FA5}">
                      <a16:colId xmlns:a16="http://schemas.microsoft.com/office/drawing/2014/main" val="20002"/>
                    </a:ext>
                  </a:extLst>
                </a:gridCol>
                <a:gridCol w="1114529">
                  <a:extLst>
                    <a:ext uri="{9D8B030D-6E8A-4147-A177-3AD203B41FA5}">
                      <a16:colId xmlns:a16="http://schemas.microsoft.com/office/drawing/2014/main" val="20003"/>
                    </a:ext>
                  </a:extLst>
                </a:gridCol>
                <a:gridCol w="1182077">
                  <a:extLst>
                    <a:ext uri="{9D8B030D-6E8A-4147-A177-3AD203B41FA5}">
                      <a16:colId xmlns:a16="http://schemas.microsoft.com/office/drawing/2014/main" val="20004"/>
                    </a:ext>
                  </a:extLst>
                </a:gridCol>
                <a:gridCol w="1317172">
                  <a:extLst>
                    <a:ext uri="{9D8B030D-6E8A-4147-A177-3AD203B41FA5}">
                      <a16:colId xmlns:a16="http://schemas.microsoft.com/office/drawing/2014/main" val="20005"/>
                    </a:ext>
                  </a:extLst>
                </a:gridCol>
              </a:tblGrid>
              <a:tr h="556280">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θετικά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Αρνητικά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307337">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35,37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28,96</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307337">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15,12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60,08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6,59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307337">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32,84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19,40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07337">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07337">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07337">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48,15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3,70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D0CAA694-E736-4820-8DE5-1DFDE2A84A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9700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193281"/>
          </a:xfrm>
        </p:spPr>
        <p:txBody>
          <a:bodyPr>
            <a:normAutofit/>
          </a:bodyPr>
          <a:lstStyle/>
          <a:p>
            <a:pPr algn="l"/>
            <a:r>
              <a:rPr lang="el-GR" sz="1600" b="1" dirty="0"/>
              <a:t>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7374400"/>
              </p:ext>
            </p:extLst>
          </p:nvPr>
        </p:nvGraphicFramePr>
        <p:xfrm>
          <a:off x="744340" y="1803400"/>
          <a:ext cx="9338072" cy="55102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3D572091-D653-4786-AB9A-6E0BB94D5F7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8771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396481"/>
          </a:xfrm>
        </p:spPr>
        <p:txBody>
          <a:bodyPr>
            <a:normAutofit/>
          </a:bodyPr>
          <a:lstStyle/>
          <a:p>
            <a:pPr algn="l"/>
            <a:r>
              <a:rPr lang="el-GR" sz="1600" b="1" dirty="0"/>
              <a:t>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a:t>
            </a:r>
            <a:br>
              <a:rPr lang="el-GR" sz="1600" b="1" dirty="0"/>
            </a:br>
            <a:r>
              <a:rPr lang="el-GR" sz="1600" b="1" dirty="0">
                <a:solidFill>
                  <a:srgbClr val="00B050"/>
                </a:solidFill>
                <a:highlight>
                  <a:srgbClr val="FF0000"/>
                </a:highlight>
              </a:rPr>
              <a:t>(Ψηφοφόροι ΚΙΝΑΛ)</a:t>
            </a:r>
            <a:endParaRPr lang="en-US" sz="1600" b="1" dirty="0">
              <a:solidFill>
                <a:srgbClr val="00B050"/>
              </a:solidFill>
              <a:highlight>
                <a:srgbClr val="FF0000"/>
              </a:highlight>
            </a:endParaRPr>
          </a:p>
        </p:txBody>
      </p:sp>
      <p:graphicFrame>
        <p:nvGraphicFramePr>
          <p:cNvPr id="5" name="Chart 4"/>
          <p:cNvGraphicFramePr>
            <a:graphicFrameLocks/>
          </p:cNvGraphicFramePr>
          <p:nvPr>
            <p:extLst>
              <p:ext uri="{D42A27DB-BD31-4B8C-83A1-F6EECF244321}">
                <p14:modId xmlns:p14="http://schemas.microsoft.com/office/powerpoint/2010/main" val="794762081"/>
              </p:ext>
            </p:extLst>
          </p:nvPr>
        </p:nvGraphicFramePr>
        <p:xfrm>
          <a:off x="1000625" y="1969240"/>
          <a:ext cx="8615986" cy="5089106"/>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5723BBC7-8457-40D5-A53F-260DB796F49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7489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206481"/>
          </a:xfrm>
        </p:spPr>
        <p:txBody>
          <a:bodyPr>
            <a:normAutofit/>
          </a:bodyPr>
          <a:lstStyle/>
          <a:p>
            <a:pPr algn="l"/>
            <a:r>
              <a:rPr lang="el-GR" sz="1600" b="1" dirty="0"/>
              <a:t>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2120517318"/>
              </p:ext>
            </p:extLst>
          </p:nvPr>
        </p:nvGraphicFramePr>
        <p:xfrm>
          <a:off x="1828800" y="2133600"/>
          <a:ext cx="7632698" cy="2324108"/>
        </p:xfrm>
        <a:graphic>
          <a:graphicData uri="http://schemas.openxmlformats.org/drawingml/2006/table">
            <a:tbl>
              <a:tblPr>
                <a:tableStyleId>{6E25E649-3F16-4E02-A733-19D2CDBF48F0}</a:tableStyleId>
              </a:tblPr>
              <a:tblGrid>
                <a:gridCol w="1811718">
                  <a:extLst>
                    <a:ext uri="{9D8B030D-6E8A-4147-A177-3AD203B41FA5}">
                      <a16:colId xmlns:a16="http://schemas.microsoft.com/office/drawing/2014/main" val="20000"/>
                    </a:ext>
                  </a:extLst>
                </a:gridCol>
                <a:gridCol w="1123936">
                  <a:extLst>
                    <a:ext uri="{9D8B030D-6E8A-4147-A177-3AD203B41FA5}">
                      <a16:colId xmlns:a16="http://schemas.microsoft.com/office/drawing/2014/main" val="20001"/>
                    </a:ext>
                  </a:extLst>
                </a:gridCol>
                <a:gridCol w="1107160">
                  <a:extLst>
                    <a:ext uri="{9D8B030D-6E8A-4147-A177-3AD203B41FA5}">
                      <a16:colId xmlns:a16="http://schemas.microsoft.com/office/drawing/2014/main" val="20002"/>
                    </a:ext>
                  </a:extLst>
                </a:gridCol>
                <a:gridCol w="1107160">
                  <a:extLst>
                    <a:ext uri="{9D8B030D-6E8A-4147-A177-3AD203B41FA5}">
                      <a16:colId xmlns:a16="http://schemas.microsoft.com/office/drawing/2014/main" val="20003"/>
                    </a:ext>
                  </a:extLst>
                </a:gridCol>
                <a:gridCol w="1174261">
                  <a:extLst>
                    <a:ext uri="{9D8B030D-6E8A-4147-A177-3AD203B41FA5}">
                      <a16:colId xmlns:a16="http://schemas.microsoft.com/office/drawing/2014/main" val="20004"/>
                    </a:ext>
                  </a:extLst>
                </a:gridCol>
                <a:gridCol w="1308463">
                  <a:extLst>
                    <a:ext uri="{9D8B030D-6E8A-4147-A177-3AD203B41FA5}">
                      <a16:colId xmlns:a16="http://schemas.microsoft.com/office/drawing/2014/main" val="20005"/>
                    </a:ext>
                  </a:extLst>
                </a:gridCol>
              </a:tblGrid>
              <a:tr h="183145">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83145">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72,22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83145">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13,89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24,07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83145">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49,72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11,86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7,34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83145">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42,62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83145">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14,42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83145">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21,97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83145">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44,44</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492658">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29,79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21,28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27,66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83145">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9,20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17,24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83145">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26,92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26,92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18929108"/>
              </p:ext>
            </p:extLst>
          </p:nvPr>
        </p:nvGraphicFramePr>
        <p:xfrm>
          <a:off x="1828800" y="5029200"/>
          <a:ext cx="7632697" cy="1831791"/>
        </p:xfrm>
        <a:graphic>
          <a:graphicData uri="http://schemas.openxmlformats.org/drawingml/2006/table">
            <a:tbl>
              <a:tblPr>
                <a:tableStyleId>{6E25E649-3F16-4E02-A733-19D2CDBF48F0}</a:tableStyleId>
              </a:tblPr>
              <a:tblGrid>
                <a:gridCol w="1811717">
                  <a:extLst>
                    <a:ext uri="{9D8B030D-6E8A-4147-A177-3AD203B41FA5}">
                      <a16:colId xmlns:a16="http://schemas.microsoft.com/office/drawing/2014/main" val="20000"/>
                    </a:ext>
                  </a:extLst>
                </a:gridCol>
                <a:gridCol w="1123936">
                  <a:extLst>
                    <a:ext uri="{9D8B030D-6E8A-4147-A177-3AD203B41FA5}">
                      <a16:colId xmlns:a16="http://schemas.microsoft.com/office/drawing/2014/main" val="20001"/>
                    </a:ext>
                  </a:extLst>
                </a:gridCol>
                <a:gridCol w="1107160">
                  <a:extLst>
                    <a:ext uri="{9D8B030D-6E8A-4147-A177-3AD203B41FA5}">
                      <a16:colId xmlns:a16="http://schemas.microsoft.com/office/drawing/2014/main" val="20002"/>
                    </a:ext>
                  </a:extLst>
                </a:gridCol>
                <a:gridCol w="1107160">
                  <a:extLst>
                    <a:ext uri="{9D8B030D-6E8A-4147-A177-3AD203B41FA5}">
                      <a16:colId xmlns:a16="http://schemas.microsoft.com/office/drawing/2014/main" val="20003"/>
                    </a:ext>
                  </a:extLst>
                </a:gridCol>
                <a:gridCol w="1174261">
                  <a:extLst>
                    <a:ext uri="{9D8B030D-6E8A-4147-A177-3AD203B41FA5}">
                      <a16:colId xmlns:a16="http://schemas.microsoft.com/office/drawing/2014/main" val="20004"/>
                    </a:ext>
                  </a:extLst>
                </a:gridCol>
                <a:gridCol w="1308463">
                  <a:extLst>
                    <a:ext uri="{9D8B030D-6E8A-4147-A177-3AD203B41FA5}">
                      <a16:colId xmlns:a16="http://schemas.microsoft.com/office/drawing/2014/main" val="20005"/>
                    </a:ext>
                  </a:extLst>
                </a:gridCol>
              </a:tblGrid>
              <a:tr h="275771">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75771">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46,01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11,66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08858">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17,97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22,66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275771">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46,97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275771">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275771">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275771">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32,14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10,71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14,29</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9DDFD59B-25AF-42BC-AA59-51B1E1F2B7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7489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5">
            <a:extLst>
              <a:ext uri="{FF2B5EF4-FFF2-40B4-BE49-F238E27FC236}">
                <a16:creationId xmlns:a16="http://schemas.microsoft.com/office/drawing/2014/main" id="{E27AB5F6-B526-4477-9C02-1AC62B0211BB}"/>
              </a:ext>
            </a:extLst>
          </p:cNvPr>
          <p:cNvSpPr>
            <a:spLocks noGrp="1"/>
          </p:cNvSpPr>
          <p:nvPr>
            <p:ph type="title"/>
          </p:nvPr>
        </p:nvSpPr>
        <p:spPr>
          <a:xfrm>
            <a:off x="541338" y="302623"/>
            <a:ext cx="9341831" cy="864636"/>
          </a:xfrm>
          <a:solidFill>
            <a:srgbClr val="C00000"/>
          </a:solidFill>
        </p:spPr>
        <p:txBody>
          <a:bodyPr>
            <a:normAutofit/>
          </a:bodyPr>
          <a:lstStyle/>
          <a:p>
            <a:pPr algn="ctr" eaLnBrk="1" hangingPunct="1"/>
            <a:r>
              <a:rPr lang="el-GR" altLang="en-US" sz="3200" dirty="0">
                <a:solidFill>
                  <a:srgbClr val="002060"/>
                </a:solidFill>
              </a:rPr>
              <a:t>Ταυτότητα Έρευνας</a:t>
            </a:r>
            <a:endParaRPr lang="en-US" altLang="en-US" sz="3200" dirty="0">
              <a:solidFill>
                <a:srgbClr val="002060"/>
              </a:solidFill>
            </a:endParaRPr>
          </a:p>
        </p:txBody>
      </p:sp>
      <p:sp>
        <p:nvSpPr>
          <p:cNvPr id="3075" name="4 - Θέση περιεχομένου">
            <a:extLst>
              <a:ext uri="{FF2B5EF4-FFF2-40B4-BE49-F238E27FC236}">
                <a16:creationId xmlns:a16="http://schemas.microsoft.com/office/drawing/2014/main" id="{0FD9D685-9ECC-480A-9435-6AA3E4ED3556}"/>
              </a:ext>
            </a:extLst>
          </p:cNvPr>
          <p:cNvSpPr>
            <a:spLocks noGrp="1"/>
          </p:cNvSpPr>
          <p:nvPr>
            <p:ph idx="1"/>
          </p:nvPr>
        </p:nvSpPr>
        <p:spPr>
          <a:xfrm>
            <a:off x="296984" y="1268761"/>
            <a:ext cx="10159477" cy="6437780"/>
          </a:xfrm>
          <a:solidFill>
            <a:srgbClr val="002060"/>
          </a:solidFill>
        </p:spPr>
        <p:txBody>
          <a:bodyPr rtlCol="0">
            <a:normAutofit fontScale="92500"/>
          </a:bodyPr>
          <a:lstStyle/>
          <a:p>
            <a:pPr>
              <a:defRPr/>
            </a:pPr>
            <a:r>
              <a:rPr lang="el-GR" altLang="en-US" sz="2131" b="1" dirty="0">
                <a:solidFill>
                  <a:srgbClr val="D9D9D9"/>
                </a:solidFill>
              </a:rPr>
              <a:t>Η Έρευνα πραγματοποιήθηκε από την </a:t>
            </a:r>
            <a:r>
              <a:rPr lang="en-US" altLang="en-US" sz="2131" b="1" dirty="0">
                <a:solidFill>
                  <a:srgbClr val="D9D9D9"/>
                </a:solidFill>
              </a:rPr>
              <a:t>Opinion Poll</a:t>
            </a:r>
            <a:r>
              <a:rPr lang="el-GR" altLang="en-US" sz="2131" b="1" dirty="0">
                <a:solidFill>
                  <a:srgbClr val="D9D9D9"/>
                </a:solidFill>
              </a:rPr>
              <a:t> Ε.Π.Ε – Αριθμός Μητρώου Ε.Σ.Ρ. 49.</a:t>
            </a:r>
          </a:p>
          <a:p>
            <a:pPr>
              <a:defRPr/>
            </a:pPr>
            <a:endParaRPr lang="el-GR" altLang="en-US" sz="2131" b="1" dirty="0">
              <a:solidFill>
                <a:srgbClr val="D9D9D9"/>
              </a:solidFill>
            </a:endParaRPr>
          </a:p>
          <a:p>
            <a:pPr>
              <a:defRPr/>
            </a:pPr>
            <a:r>
              <a:rPr lang="el-GR" altLang="en-US" sz="2131" b="1" dirty="0">
                <a:solidFill>
                  <a:srgbClr val="D9D9D9"/>
                </a:solidFill>
              </a:rPr>
              <a:t>ΕΞΕΤΑΖΟΜΕΝΟΣ ΠΛΗΘΥΣΜΟΣ</a:t>
            </a:r>
            <a:r>
              <a:rPr lang="el-GR" altLang="en-US" sz="2131" dirty="0">
                <a:solidFill>
                  <a:srgbClr val="D9D9D9"/>
                </a:solidFill>
              </a:rPr>
              <a:t>: Ηλικίας άνω των 1</a:t>
            </a:r>
            <a:r>
              <a:rPr lang="en-US" altLang="en-US" sz="2131" dirty="0">
                <a:solidFill>
                  <a:srgbClr val="D9D9D9"/>
                </a:solidFill>
              </a:rPr>
              <a:t>7</a:t>
            </a:r>
            <a:r>
              <a:rPr lang="el-GR" altLang="en-US" sz="2131" dirty="0">
                <a:solidFill>
                  <a:srgbClr val="D9D9D9"/>
                </a:solidFill>
              </a:rPr>
              <a:t>, με δικαίωμα ψήφου</a:t>
            </a:r>
          </a:p>
          <a:p>
            <a:pPr>
              <a:defRPr/>
            </a:pPr>
            <a:r>
              <a:rPr lang="el-GR" altLang="en-US" sz="2131" b="1" dirty="0">
                <a:solidFill>
                  <a:srgbClr val="D9D9D9"/>
                </a:solidFill>
              </a:rPr>
              <a:t>ΜΕΓΕΘΟΣ ΔΕΙΓΜΑΤΟΣ:</a:t>
            </a:r>
            <a:r>
              <a:rPr lang="el-GR" altLang="en-US" sz="2131" dirty="0">
                <a:solidFill>
                  <a:srgbClr val="D9D9D9"/>
                </a:solidFill>
              </a:rPr>
              <a:t> 1.0</a:t>
            </a:r>
            <a:r>
              <a:rPr lang="en-US" altLang="en-US" sz="2131" dirty="0">
                <a:solidFill>
                  <a:srgbClr val="D9D9D9"/>
                </a:solidFill>
              </a:rPr>
              <a:t>0</a:t>
            </a:r>
            <a:r>
              <a:rPr lang="el-GR" altLang="en-US" sz="2131" dirty="0">
                <a:solidFill>
                  <a:srgbClr val="D9D9D9"/>
                </a:solidFill>
              </a:rPr>
              <a:t>3  νοικοκυριά</a:t>
            </a:r>
          </a:p>
          <a:p>
            <a:pPr>
              <a:defRPr/>
            </a:pPr>
            <a:r>
              <a:rPr lang="el-GR" altLang="en-US" sz="2131" b="1" dirty="0">
                <a:solidFill>
                  <a:srgbClr val="D9D9D9"/>
                </a:solidFill>
              </a:rPr>
              <a:t>ΧΡΟΝΙΚΟ ΔΙΑΣΤΗΜΑ:</a:t>
            </a:r>
            <a:r>
              <a:rPr lang="el-GR" altLang="en-US" sz="2131" dirty="0">
                <a:solidFill>
                  <a:srgbClr val="D9D9D9"/>
                </a:solidFill>
              </a:rPr>
              <a:t> 15 Φεβρουαρίου  - 19  Φεβρουαρίου   2021</a:t>
            </a:r>
          </a:p>
          <a:p>
            <a:pPr>
              <a:defRPr/>
            </a:pPr>
            <a:r>
              <a:rPr lang="el-GR" altLang="en-US" sz="2131" b="1" dirty="0">
                <a:solidFill>
                  <a:srgbClr val="D9D9D9"/>
                </a:solidFill>
              </a:rPr>
              <a:t>ΠΕΡΙΟΧΗ ΔΙΕΞΑΓΩΓΗΣ:</a:t>
            </a:r>
            <a:r>
              <a:rPr lang="el-GR" altLang="en-US" sz="2131" dirty="0">
                <a:solidFill>
                  <a:srgbClr val="D9D9D9"/>
                </a:solidFill>
              </a:rPr>
              <a:t> Πανελλαδική κάλυψη</a:t>
            </a:r>
          </a:p>
          <a:p>
            <a:pPr>
              <a:defRPr/>
            </a:pPr>
            <a:r>
              <a:rPr lang="el-GR" altLang="en-US" sz="2131" b="1" dirty="0">
                <a:solidFill>
                  <a:srgbClr val="D9D9D9"/>
                </a:solidFill>
              </a:rPr>
              <a:t>ΜΕΘΟΔΟΣ ΔΕΙΓΜΑΤΟΛΗΨΙΑΣ:</a:t>
            </a:r>
            <a:r>
              <a:rPr lang="el-GR" altLang="en-US" sz="2131" dirty="0">
                <a:solidFill>
                  <a:srgbClr val="D9D9D9"/>
                </a:solidFill>
              </a:rPr>
              <a:t> </a:t>
            </a:r>
            <a:r>
              <a:rPr lang="el-GR" altLang="en-US" sz="2131" dirty="0" err="1">
                <a:solidFill>
                  <a:srgbClr val="D9D9D9"/>
                </a:solidFill>
              </a:rPr>
              <a:t>Πολυσταδιακή</a:t>
            </a:r>
            <a:r>
              <a:rPr lang="el-GR" altLang="en-US" sz="2131" dirty="0">
                <a:solidFill>
                  <a:srgbClr val="D9D9D9"/>
                </a:solidFill>
              </a:rPr>
              <a:t> τυχαία δειγματοληψία με χρήση </a:t>
            </a:r>
            <a:r>
              <a:rPr lang="en-US" altLang="en-US" sz="2131" dirty="0">
                <a:solidFill>
                  <a:srgbClr val="D9D9D9"/>
                </a:solidFill>
              </a:rPr>
              <a:t>quota </a:t>
            </a:r>
            <a:r>
              <a:rPr lang="el-GR" altLang="en-US" sz="2131" dirty="0">
                <a:solidFill>
                  <a:srgbClr val="D9D9D9"/>
                </a:solidFill>
              </a:rPr>
              <a:t>βάσει  γεωγραφικής κατανομής.</a:t>
            </a:r>
          </a:p>
          <a:p>
            <a:pPr>
              <a:defRPr/>
            </a:pPr>
            <a:r>
              <a:rPr lang="el-GR" altLang="en-US" sz="2131" b="1" dirty="0">
                <a:solidFill>
                  <a:srgbClr val="D9D9D9"/>
                </a:solidFill>
              </a:rPr>
              <a:t>ΜΕΘΟΔΟΣ ΣΥΛΛΟΓΗΣ ΣΤΟΙΧΕΙΩΝ:</a:t>
            </a:r>
            <a:r>
              <a:rPr lang="el-GR" altLang="en-US" sz="2131" dirty="0">
                <a:solidFill>
                  <a:srgbClr val="D9D9D9"/>
                </a:solidFill>
              </a:rPr>
              <a:t> Τηλεφωνικές συνεντεύξεις βάσει ηλεκτρονικού ερωτηματολογίου (</a:t>
            </a:r>
            <a:r>
              <a:rPr lang="en-US" altLang="en-US" sz="2131" dirty="0">
                <a:solidFill>
                  <a:srgbClr val="D9D9D9"/>
                </a:solidFill>
              </a:rPr>
              <a:t>CATI</a:t>
            </a:r>
            <a:r>
              <a:rPr lang="el-GR" altLang="en-US" sz="2131" dirty="0">
                <a:solidFill>
                  <a:srgbClr val="D9D9D9"/>
                </a:solidFill>
              </a:rPr>
              <a:t>).</a:t>
            </a:r>
          </a:p>
          <a:p>
            <a:pPr>
              <a:defRPr/>
            </a:pPr>
            <a:r>
              <a:rPr lang="el-GR" altLang="en-US" sz="2131" b="1" dirty="0">
                <a:solidFill>
                  <a:srgbClr val="D9D9D9"/>
                </a:solidFill>
              </a:rPr>
              <a:t>ΣΤΑΘΜΙΣΗ:</a:t>
            </a:r>
            <a:r>
              <a:rPr lang="el-GR" altLang="en-US" sz="2131" dirty="0">
                <a:solidFill>
                  <a:srgbClr val="D9D9D9"/>
                </a:solidFill>
              </a:rPr>
              <a:t> Έγινε στάθμιση με βάση τα αποτελέσματα των  βουλευτικών εκλογών του  Ιουλίου 2019.</a:t>
            </a:r>
          </a:p>
          <a:p>
            <a:pPr>
              <a:defRPr/>
            </a:pPr>
            <a:r>
              <a:rPr lang="el-GR" altLang="en-US" sz="2131" b="1" dirty="0">
                <a:solidFill>
                  <a:srgbClr val="D9D9D9"/>
                </a:solidFill>
              </a:rPr>
              <a:t>ΜΕΓΙΣΤΟ ΣΤΑΤΙΣΤΙΚΟ ΣΦΑΛΜΑ: </a:t>
            </a:r>
            <a:r>
              <a:rPr lang="en-US" altLang="en-US" sz="2131" b="1" dirty="0">
                <a:solidFill>
                  <a:srgbClr val="D9D9D9"/>
                </a:solidFill>
              </a:rPr>
              <a:t>+/-</a:t>
            </a:r>
            <a:r>
              <a:rPr lang="el-GR" altLang="en-US" sz="2131" dirty="0">
                <a:solidFill>
                  <a:srgbClr val="D9D9D9"/>
                </a:solidFill>
              </a:rPr>
              <a:t>3 %</a:t>
            </a:r>
          </a:p>
          <a:p>
            <a:pPr>
              <a:buNone/>
              <a:defRPr/>
            </a:pPr>
            <a:endParaRPr lang="el-GR" altLang="en-US" sz="2131" dirty="0">
              <a:solidFill>
                <a:srgbClr val="D9D9D9"/>
              </a:solidFill>
            </a:endParaRPr>
          </a:p>
          <a:p>
            <a:pPr>
              <a:buNone/>
              <a:defRPr/>
            </a:pPr>
            <a:r>
              <a:rPr lang="el-GR" sz="2131" b="1" dirty="0"/>
              <a:t>       </a:t>
            </a:r>
            <a:r>
              <a:rPr lang="el-GR" sz="2131" b="1" dirty="0">
                <a:solidFill>
                  <a:schemeClr val="bg1"/>
                </a:solidFill>
              </a:rPr>
              <a:t>Προσωπικό  </a:t>
            </a:r>
            <a:r>
              <a:rPr lang="en-US" sz="2131" b="1" dirty="0">
                <a:solidFill>
                  <a:schemeClr val="bg1"/>
                </a:solidFill>
              </a:rPr>
              <a:t> field</a:t>
            </a:r>
            <a:r>
              <a:rPr lang="en-US" sz="2131" dirty="0">
                <a:solidFill>
                  <a:schemeClr val="bg1"/>
                </a:solidFill>
              </a:rPr>
              <a:t>: </a:t>
            </a:r>
            <a:r>
              <a:rPr lang="el-GR" sz="2131" dirty="0">
                <a:solidFill>
                  <a:schemeClr val="bg1"/>
                </a:solidFill>
              </a:rPr>
              <a:t>Εργαστήκαν  12 ερευνητές  και 2 επόπτες</a:t>
            </a:r>
          </a:p>
          <a:p>
            <a:pPr>
              <a:buNone/>
              <a:defRPr/>
            </a:pPr>
            <a:endParaRPr lang="el-GR" altLang="en-US" sz="2131" dirty="0">
              <a:solidFill>
                <a:srgbClr val="D9D9D9"/>
              </a:solidFill>
            </a:endParaRPr>
          </a:p>
          <a:p>
            <a:pPr>
              <a:defRPr/>
            </a:pPr>
            <a:r>
              <a:rPr lang="el-GR" altLang="en-US" sz="2131" dirty="0">
                <a:solidFill>
                  <a:srgbClr val="D9D9D9"/>
                </a:solidFill>
              </a:rPr>
              <a:t>Η </a:t>
            </a:r>
            <a:r>
              <a:rPr lang="en-US" altLang="en-US" sz="2131" dirty="0">
                <a:solidFill>
                  <a:srgbClr val="D9D9D9"/>
                </a:solidFill>
              </a:rPr>
              <a:t>Opinion Poll</a:t>
            </a:r>
            <a:r>
              <a:rPr lang="el-GR" altLang="en-US" sz="2131" dirty="0">
                <a:solidFill>
                  <a:srgbClr val="D9D9D9"/>
                </a:solidFill>
              </a:rPr>
              <a:t> Ε.Π.Ε. είναι μέλος της </a:t>
            </a:r>
            <a:r>
              <a:rPr lang="en-US" altLang="en-US" sz="2131" dirty="0">
                <a:solidFill>
                  <a:srgbClr val="D9D9D9"/>
                </a:solidFill>
              </a:rPr>
              <a:t>ESOMAR</a:t>
            </a:r>
            <a:r>
              <a:rPr lang="el-GR" altLang="en-US" sz="2131" dirty="0">
                <a:solidFill>
                  <a:srgbClr val="D9D9D9"/>
                </a:solidFill>
              </a:rPr>
              <a:t>, της </a:t>
            </a:r>
            <a:r>
              <a:rPr lang="en-US" altLang="en-US" sz="2131" dirty="0">
                <a:solidFill>
                  <a:srgbClr val="D9D9D9"/>
                </a:solidFill>
              </a:rPr>
              <a:t>WAPOR </a:t>
            </a:r>
            <a:r>
              <a:rPr lang="el-GR" altLang="en-US" sz="2131" dirty="0">
                <a:solidFill>
                  <a:srgbClr val="D9D9D9"/>
                </a:solidFill>
              </a:rPr>
              <a:t>και τηρεί τους διεθνείς κώδικες δεοντολογίας για την διεξαγωγή και δημοσιοποίηση ερευνών κοινής γνώμης.</a:t>
            </a:r>
          </a:p>
          <a:p>
            <a:pPr>
              <a:defRPr/>
            </a:pPr>
            <a:endParaRPr lang="el-GR" altLang="en-US" sz="2131" dirty="0">
              <a:solidFill>
                <a:srgbClr val="D9D9D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142481"/>
          </a:xfrm>
        </p:spPr>
        <p:txBody>
          <a:bodyPr>
            <a:noAutofit/>
          </a:bodyPr>
          <a:lstStyle/>
          <a:p>
            <a:pPr algn="l"/>
            <a:r>
              <a:rPr lang="el-GR" sz="1600" b="1" dirty="0"/>
              <a:t>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18200255"/>
              </p:ext>
            </p:extLst>
          </p:nvPr>
        </p:nvGraphicFramePr>
        <p:xfrm>
          <a:off x="744340" y="2057400"/>
          <a:ext cx="9338072" cy="52562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0FE02F8C-C83A-401C-A032-E605A9246C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0774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463156"/>
          </a:xfrm>
        </p:spPr>
        <p:txBody>
          <a:bodyPr>
            <a:noAutofit/>
          </a:bodyPr>
          <a:lstStyle/>
          <a:p>
            <a:pPr algn="l"/>
            <a:r>
              <a:rPr lang="el-GR" sz="1600" b="1" dirty="0"/>
              <a:t>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a:t>
            </a:r>
            <a:br>
              <a:rPr lang="el-GR" sz="1600" b="1" dirty="0"/>
            </a:br>
            <a:r>
              <a:rPr lang="el-GR" sz="1600" b="1" dirty="0">
                <a:solidFill>
                  <a:srgbClr val="00B050"/>
                </a:solidFill>
                <a:highlight>
                  <a:srgbClr val="FF0000"/>
                </a:highlight>
              </a:rPr>
              <a:t>(Ψηφοφόροι ΚΙΝΑΛ)</a:t>
            </a:r>
            <a:endParaRPr lang="en-US" sz="1600" b="1" dirty="0">
              <a:solidFill>
                <a:srgbClr val="00B050"/>
              </a:solidFill>
              <a:highlight>
                <a:srgbClr val="FF0000"/>
              </a:highligh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36044790"/>
              </p:ext>
            </p:extLst>
          </p:nvPr>
        </p:nvGraphicFramePr>
        <p:xfrm>
          <a:off x="541338" y="1895475"/>
          <a:ext cx="9744075" cy="5357813"/>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D3990357-9B9F-4A33-82F2-0D85006903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568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06400"/>
            <a:ext cx="9338072" cy="1587499"/>
          </a:xfrm>
        </p:spPr>
        <p:txBody>
          <a:bodyPr>
            <a:normAutofit/>
          </a:bodyPr>
          <a:lstStyle/>
          <a:p>
            <a:pPr algn="l"/>
            <a:r>
              <a:rPr lang="el-GR" sz="1600" b="1" dirty="0"/>
              <a:t>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3878300803"/>
              </p:ext>
            </p:extLst>
          </p:nvPr>
        </p:nvGraphicFramePr>
        <p:xfrm>
          <a:off x="1727592" y="1638301"/>
          <a:ext cx="7549972" cy="2534561"/>
        </p:xfrm>
        <a:graphic>
          <a:graphicData uri="http://schemas.openxmlformats.org/drawingml/2006/table">
            <a:tbl>
              <a:tblPr>
                <a:tableStyleId>{6E25E649-3F16-4E02-A733-19D2CDBF48F0}</a:tableStyleId>
              </a:tblPr>
              <a:tblGrid>
                <a:gridCol w="2656016">
                  <a:extLst>
                    <a:ext uri="{9D8B030D-6E8A-4147-A177-3AD203B41FA5}">
                      <a16:colId xmlns:a16="http://schemas.microsoft.com/office/drawing/2014/main" val="20000"/>
                    </a:ext>
                  </a:extLst>
                </a:gridCol>
                <a:gridCol w="1647714">
                  <a:extLst>
                    <a:ext uri="{9D8B030D-6E8A-4147-A177-3AD203B41FA5}">
                      <a16:colId xmlns:a16="http://schemas.microsoft.com/office/drawing/2014/main" val="20001"/>
                    </a:ext>
                  </a:extLst>
                </a:gridCol>
                <a:gridCol w="1623121">
                  <a:extLst>
                    <a:ext uri="{9D8B030D-6E8A-4147-A177-3AD203B41FA5}">
                      <a16:colId xmlns:a16="http://schemas.microsoft.com/office/drawing/2014/main" val="20002"/>
                    </a:ext>
                  </a:extLst>
                </a:gridCol>
                <a:gridCol w="1623121">
                  <a:extLst>
                    <a:ext uri="{9D8B030D-6E8A-4147-A177-3AD203B41FA5}">
                      <a16:colId xmlns:a16="http://schemas.microsoft.com/office/drawing/2014/main" val="20003"/>
                    </a:ext>
                  </a:extLst>
                </a:gridCol>
              </a:tblGrid>
              <a:tr h="529757">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Οι διαδικασίες θα πρέπει να γίνουν όσο το δυνατόν πιο γρήγορα</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Να γίνουν Νοέμβριο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83150">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41,18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41,18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8315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25,23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35,51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8315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35,03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16,95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8315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34,62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83150">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83150">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24,24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8315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356454">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27,66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48,94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8315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29,89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8315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23,08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42,31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34,62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41534021"/>
              </p:ext>
            </p:extLst>
          </p:nvPr>
        </p:nvGraphicFramePr>
        <p:xfrm>
          <a:off x="1727590" y="4172862"/>
          <a:ext cx="7549972" cy="3360630"/>
        </p:xfrm>
        <a:graphic>
          <a:graphicData uri="http://schemas.openxmlformats.org/drawingml/2006/table">
            <a:tbl>
              <a:tblPr>
                <a:tableStyleId>{6E25E649-3F16-4E02-A733-19D2CDBF48F0}</a:tableStyleId>
              </a:tblPr>
              <a:tblGrid>
                <a:gridCol w="2656016">
                  <a:extLst>
                    <a:ext uri="{9D8B030D-6E8A-4147-A177-3AD203B41FA5}">
                      <a16:colId xmlns:a16="http://schemas.microsoft.com/office/drawing/2014/main" val="20000"/>
                    </a:ext>
                  </a:extLst>
                </a:gridCol>
                <a:gridCol w="1647714">
                  <a:extLst>
                    <a:ext uri="{9D8B030D-6E8A-4147-A177-3AD203B41FA5}">
                      <a16:colId xmlns:a16="http://schemas.microsoft.com/office/drawing/2014/main" val="20001"/>
                    </a:ext>
                  </a:extLst>
                </a:gridCol>
                <a:gridCol w="1623121">
                  <a:extLst>
                    <a:ext uri="{9D8B030D-6E8A-4147-A177-3AD203B41FA5}">
                      <a16:colId xmlns:a16="http://schemas.microsoft.com/office/drawing/2014/main" val="20002"/>
                    </a:ext>
                  </a:extLst>
                </a:gridCol>
                <a:gridCol w="1623121">
                  <a:extLst>
                    <a:ext uri="{9D8B030D-6E8A-4147-A177-3AD203B41FA5}">
                      <a16:colId xmlns:a16="http://schemas.microsoft.com/office/drawing/2014/main" val="20003"/>
                    </a:ext>
                  </a:extLst>
                </a:gridCol>
              </a:tblGrid>
              <a:tr h="514518">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Οι διαδικασίες θα πρέπει να γίνουν όσο το δυνατόν πιο γρήγορα</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Να γίνουν Νοέμβριο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177882">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31,80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44,65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23,55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r h="177882">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29,30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46,48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24,22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2"/>
                  </a:ext>
                </a:extLst>
              </a:tr>
              <a:tr h="177882">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48,48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37,88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13,64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3"/>
                  </a:ext>
                </a:extLst>
              </a:tr>
              <a:tr h="177882">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30,23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34,88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34,88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4"/>
                  </a:ext>
                </a:extLst>
              </a:tr>
              <a:tr h="177882">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40,00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5"/>
                  </a:ext>
                </a:extLst>
              </a:tr>
              <a:tr h="177882">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28,57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42,86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28,57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6"/>
                  </a:ext>
                </a:extLst>
              </a:tr>
              <a:tr h="177882">
                <a:tc>
                  <a:txBody>
                    <a:bodyPr/>
                    <a:lstStyle/>
                    <a:p>
                      <a:pPr algn="l" fontAlgn="b"/>
                      <a:r>
                        <a:rPr lang="el-GR" sz="1100" b="1" u="none" strike="noStrike">
                          <a:effectLst/>
                        </a:rPr>
                        <a:t>ΕΝΩΣΗ ΚΕΝΤΡΩΩΝ</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80,00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7"/>
                  </a:ext>
                </a:extLst>
              </a:tr>
              <a:tr h="177882">
                <a:tc>
                  <a:txBody>
                    <a:bodyPr/>
                    <a:lstStyle/>
                    <a:p>
                      <a:pPr algn="l" fontAlgn="b"/>
                      <a:r>
                        <a:rPr lang="el-GR" sz="1100" b="1" u="none" strike="noStrike">
                          <a:effectLst/>
                        </a:rPr>
                        <a:t>ΧΡΥΣΗ ΑΥΓΗ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45,83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20,83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33,33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8"/>
                  </a:ext>
                </a:extLst>
              </a:tr>
              <a:tr h="177882">
                <a:tc>
                  <a:txBody>
                    <a:bodyPr/>
                    <a:lstStyle/>
                    <a:p>
                      <a:pPr algn="l" fontAlgn="b"/>
                      <a:r>
                        <a:rPr lang="el-GR" sz="1100" b="1" u="none" strike="noStrike">
                          <a:effectLst/>
                        </a:rPr>
                        <a:t>ΠΛΕΥΣΗ ΕΛΕΥΘΕΡΙΑΣ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33,33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09"/>
                  </a:ext>
                </a:extLst>
              </a:tr>
              <a:tr h="177882">
                <a:tc>
                  <a:txBody>
                    <a:bodyPr/>
                    <a:lstStyle/>
                    <a:p>
                      <a:pPr algn="l" fontAlgn="b"/>
                      <a:r>
                        <a:rPr lang="el-GR" sz="1100" b="1" u="none" strike="noStrike">
                          <a:effectLst/>
                        </a:rPr>
                        <a:t>ΑΝΤΑΡΣΥΑ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66,67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0"/>
                  </a:ext>
                </a:extLst>
              </a:tr>
              <a:tr h="177882">
                <a:tc>
                  <a:txBody>
                    <a:bodyPr/>
                    <a:lstStyle/>
                    <a:p>
                      <a:pPr algn="l" fontAlgn="b"/>
                      <a:r>
                        <a:rPr lang="el-GR" sz="1100" b="1" u="none" strike="noStrike">
                          <a:effectLst/>
                        </a:rPr>
                        <a:t>ΔΗΜΙΟΥΡΓΙΑ ΞΑΝΑ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1"/>
                  </a:ext>
                </a:extLst>
              </a:tr>
              <a:tr h="177882">
                <a:tc>
                  <a:txBody>
                    <a:bodyPr/>
                    <a:lstStyle/>
                    <a:p>
                      <a:pPr algn="l" fontAlgn="b"/>
                      <a:r>
                        <a:rPr lang="el-GR" sz="1100" b="1" u="none" strike="noStrike">
                          <a:effectLst/>
                        </a:rPr>
                        <a:t>Λευκό</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23,53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47,06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29,41</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2"/>
                  </a:ext>
                </a:extLst>
              </a:tr>
              <a:tr h="177882">
                <a:tc>
                  <a:txBody>
                    <a:bodyPr/>
                    <a:lstStyle/>
                    <a:p>
                      <a:pPr algn="l" fontAlgn="b"/>
                      <a:r>
                        <a:rPr lang="el-GR" sz="1100" b="1" u="none" strike="noStrike">
                          <a:effectLst/>
                        </a:rPr>
                        <a:t>Άκυρο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50,00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3"/>
                  </a:ext>
                </a:extLst>
              </a:tr>
              <a:tr h="177882">
                <a:tc>
                  <a:txBody>
                    <a:bodyPr/>
                    <a:lstStyle/>
                    <a:p>
                      <a:pPr algn="l" fontAlgn="b"/>
                      <a:r>
                        <a:rPr lang="el-GR" sz="1100" b="1" u="none" strike="noStrike">
                          <a:effectLst/>
                        </a:rPr>
                        <a:t>Αποχή</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32,00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28,00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4"/>
                  </a:ext>
                </a:extLst>
              </a:tr>
              <a:tr h="177882">
                <a:tc>
                  <a:txBody>
                    <a:bodyPr/>
                    <a:lstStyle/>
                    <a:p>
                      <a:pPr algn="l"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21,59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37,50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40,91</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5"/>
                  </a:ext>
                </a:extLst>
              </a:tr>
              <a:tr h="177882">
                <a:tc>
                  <a:txBody>
                    <a:bodyPr/>
                    <a:lstStyle/>
                    <a:p>
                      <a:pPr algn="l" fontAlgn="b"/>
                      <a:r>
                        <a:rPr lang="el-GR" sz="1100" b="1" u="none" strike="noStrike">
                          <a:effectLst/>
                        </a:rPr>
                        <a:t>Άλλο κόμμα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a:effectLst/>
                        </a:rPr>
                        <a:t>30,00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tc>
                  <a:txBody>
                    <a:bodyPr/>
                    <a:lstStyle/>
                    <a:p>
                      <a:pPr algn="ctr" fontAlgn="b"/>
                      <a:r>
                        <a:rPr lang="el-GR" sz="1100" b="1" u="none" strike="noStrike" dirty="0">
                          <a:effectLst/>
                        </a:rPr>
                        <a:t>20,00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00B0F0"/>
                    </a:solidFill>
                  </a:tcPr>
                </a:tc>
                <a:extLst>
                  <a:ext uri="{0D108BD9-81ED-4DB2-BD59-A6C34878D82A}">
                    <a16:rowId xmlns:a16="http://schemas.microsoft.com/office/drawing/2014/main" val="10016"/>
                  </a:ext>
                </a:extLst>
              </a:tr>
            </a:tbl>
          </a:graphicData>
        </a:graphic>
      </p:graphicFrame>
      <p:pic>
        <p:nvPicPr>
          <p:cNvPr id="7" name="Picture 1">
            <a:extLst>
              <a:ext uri="{FF2B5EF4-FFF2-40B4-BE49-F238E27FC236}">
                <a16:creationId xmlns:a16="http://schemas.microsoft.com/office/drawing/2014/main" id="{9D9771B1-6BC9-456F-B3AF-9E9C6D64A4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8196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815581"/>
          </a:xfrm>
        </p:spPr>
        <p:txBody>
          <a:bodyPr>
            <a:noAutofit/>
          </a:bodyPr>
          <a:lstStyle/>
          <a:p>
            <a:pPr algn="l"/>
            <a:r>
              <a:rPr lang="el-GR" sz="1600" b="1" dirty="0"/>
              <a:t>Ήδη κατατίθενται υποψηφιότητες για την θέση του Πρόεδρου του ΚΙΝΑΛ (Φ. Γεννηματά, Α. Λοβέρδος), ενώ γράφονται και συζητούνται και άλλα ονόματα (</a:t>
            </a:r>
            <a:r>
              <a:rPr lang="el-GR" sz="1600" b="1" dirty="0" err="1"/>
              <a:t>Ν.Ανδρουλάκης</a:t>
            </a:r>
            <a:r>
              <a:rPr lang="el-GR" sz="1600" b="1" dirty="0"/>
              <a:t>, Παύλος </a:t>
            </a:r>
            <a:r>
              <a:rPr lang="el-GR" sz="1600" b="1" dirty="0" err="1"/>
              <a:t>Γερουλάνος</a:t>
            </a:r>
            <a:r>
              <a:rPr lang="el-GR" sz="1600" b="1" dirty="0"/>
              <a:t>). Εσείς ποιον θα προτιμούσατε για νέο Πρόεδρο του ΚΙΝΑΛ;</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8605084"/>
              </p:ext>
            </p:extLst>
          </p:nvPr>
        </p:nvGraphicFramePr>
        <p:xfrm>
          <a:off x="744340" y="1689100"/>
          <a:ext cx="9338072" cy="56245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5837BF25-1FB7-4A34-A21C-9502A66F42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3696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231381"/>
          </a:xfrm>
        </p:spPr>
        <p:txBody>
          <a:bodyPr>
            <a:noAutofit/>
          </a:bodyPr>
          <a:lstStyle/>
          <a:p>
            <a:pPr algn="l"/>
            <a:r>
              <a:rPr lang="el-GR" sz="1600" b="1" dirty="0"/>
              <a:t>Ήδη κατατίθενται υποψηφιότητες για την θέση του Πρόεδρου του ΚΙΝΑΛ (Φ. Γεννηματά, Α. Λοβέρδος), ενώ γράφονται και συζητούνται και άλλα ονόματα (</a:t>
            </a:r>
            <a:r>
              <a:rPr lang="el-GR" sz="1600" b="1" dirty="0" err="1"/>
              <a:t>Ν.Ανδρουλάκης</a:t>
            </a:r>
            <a:r>
              <a:rPr lang="el-GR" sz="1600" b="1" dirty="0"/>
              <a:t>, Παύλος </a:t>
            </a:r>
            <a:r>
              <a:rPr lang="el-GR" sz="1600" b="1" dirty="0" err="1"/>
              <a:t>Γερουλάνος</a:t>
            </a:r>
            <a:r>
              <a:rPr lang="el-GR" sz="1600" b="1" dirty="0"/>
              <a:t>). Εσείς ποιον θα προτιμούσατε για νέο Πρόεδρο του ΚΙΝΑΛ;</a:t>
            </a:r>
            <a:br>
              <a:rPr lang="el-GR" sz="1600" b="1" dirty="0"/>
            </a:br>
            <a:r>
              <a:rPr lang="el-GR" sz="1600" b="1" dirty="0">
                <a:solidFill>
                  <a:srgbClr val="00B050"/>
                </a:solidFill>
                <a:highlight>
                  <a:srgbClr val="FF0000"/>
                </a:highlight>
              </a:rPr>
              <a:t>(Ψηφοφόροι ΚΙΝΑΛ)</a:t>
            </a:r>
            <a:endParaRPr lang="en-US" sz="1600" b="1" dirty="0">
              <a:solidFill>
                <a:srgbClr val="00B050"/>
              </a:solidFill>
              <a:highlight>
                <a:srgbClr val="FF0000"/>
              </a:highligh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48893168"/>
              </p:ext>
            </p:extLst>
          </p:nvPr>
        </p:nvGraphicFramePr>
        <p:xfrm>
          <a:off x="541338" y="1895475"/>
          <a:ext cx="9744075" cy="5357813"/>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17FFAF08-6110-4DBF-B409-FE8220CF73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5844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193281"/>
          </a:xfrm>
        </p:spPr>
        <p:txBody>
          <a:bodyPr>
            <a:noAutofit/>
          </a:bodyPr>
          <a:lstStyle/>
          <a:p>
            <a:pPr algn="l"/>
            <a:r>
              <a:rPr lang="el-GR" sz="1600" b="1" dirty="0"/>
              <a:t>Ήδη κατατίθενται υποψηφιότητες για την θέση του Πρόεδρου του ΚΙΝΑΛ (Φ. Γεννηματά, Α. Λοβέρδος), ενώ γράφονται και συζητούνται και άλλα ονόματα (</a:t>
            </a:r>
            <a:r>
              <a:rPr lang="el-GR" sz="1600" b="1" dirty="0" err="1"/>
              <a:t>Ν.Ανδρουλάκης</a:t>
            </a:r>
            <a:r>
              <a:rPr lang="el-GR" sz="1600" b="1" dirty="0"/>
              <a:t>, Παύλος </a:t>
            </a:r>
            <a:r>
              <a:rPr lang="el-GR" sz="1600" b="1" dirty="0" err="1"/>
              <a:t>Γερουλάνος</a:t>
            </a:r>
            <a:r>
              <a:rPr lang="el-GR" sz="1600" b="1" dirty="0"/>
              <a:t>). Εσείς ποιον θα προτιμούσατε για νέο Πρόεδρο του ΚΙΝΑΛ;</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3992181440"/>
              </p:ext>
            </p:extLst>
          </p:nvPr>
        </p:nvGraphicFramePr>
        <p:xfrm>
          <a:off x="1945704" y="1771652"/>
          <a:ext cx="6832601" cy="2588893"/>
        </p:xfrm>
        <a:graphic>
          <a:graphicData uri="http://schemas.openxmlformats.org/drawingml/2006/table">
            <a:tbl>
              <a:tblPr>
                <a:tableStyleId>{6E25E649-3F16-4E02-A733-19D2CDBF48F0}</a:tableStyleId>
              </a:tblPr>
              <a:tblGrid>
                <a:gridCol w="1370963">
                  <a:extLst>
                    <a:ext uri="{9D8B030D-6E8A-4147-A177-3AD203B41FA5}">
                      <a16:colId xmlns:a16="http://schemas.microsoft.com/office/drawing/2014/main" val="20000"/>
                    </a:ext>
                  </a:extLst>
                </a:gridCol>
                <a:gridCol w="850505">
                  <a:extLst>
                    <a:ext uri="{9D8B030D-6E8A-4147-A177-3AD203B41FA5}">
                      <a16:colId xmlns:a16="http://schemas.microsoft.com/office/drawing/2014/main" val="20001"/>
                    </a:ext>
                  </a:extLst>
                </a:gridCol>
                <a:gridCol w="837811">
                  <a:extLst>
                    <a:ext uri="{9D8B030D-6E8A-4147-A177-3AD203B41FA5}">
                      <a16:colId xmlns:a16="http://schemas.microsoft.com/office/drawing/2014/main" val="20002"/>
                    </a:ext>
                  </a:extLst>
                </a:gridCol>
                <a:gridCol w="837811">
                  <a:extLst>
                    <a:ext uri="{9D8B030D-6E8A-4147-A177-3AD203B41FA5}">
                      <a16:colId xmlns:a16="http://schemas.microsoft.com/office/drawing/2014/main" val="20003"/>
                    </a:ext>
                  </a:extLst>
                </a:gridCol>
                <a:gridCol w="888587">
                  <a:extLst>
                    <a:ext uri="{9D8B030D-6E8A-4147-A177-3AD203B41FA5}">
                      <a16:colId xmlns:a16="http://schemas.microsoft.com/office/drawing/2014/main" val="20004"/>
                    </a:ext>
                  </a:extLst>
                </a:gridCol>
                <a:gridCol w="990140">
                  <a:extLst>
                    <a:ext uri="{9D8B030D-6E8A-4147-A177-3AD203B41FA5}">
                      <a16:colId xmlns:a16="http://schemas.microsoft.com/office/drawing/2014/main" val="20005"/>
                    </a:ext>
                  </a:extLst>
                </a:gridCol>
                <a:gridCol w="1056784">
                  <a:extLst>
                    <a:ext uri="{9D8B030D-6E8A-4147-A177-3AD203B41FA5}">
                      <a16:colId xmlns:a16="http://schemas.microsoft.com/office/drawing/2014/main" val="20006"/>
                    </a:ext>
                  </a:extLst>
                </a:gridCol>
              </a:tblGrid>
              <a:tr h="344805">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Ανδρουλάκης Νίκος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Γεννηματά Φώφη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Γερουλάνος Παύλος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Λοβέρδος Ανδρέας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Άλλον</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90500">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9050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18,87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45,28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16,04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9050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14,12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49,72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6,78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9050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8,79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38,46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7,69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207643">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6,48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90500">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24,24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19,70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15,15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9050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512444">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8,70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13,04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9050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15,12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26,74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9050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40,74</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258408681"/>
              </p:ext>
            </p:extLst>
          </p:nvPr>
        </p:nvGraphicFramePr>
        <p:xfrm>
          <a:off x="1945704" y="4705352"/>
          <a:ext cx="6832601" cy="2571748"/>
        </p:xfrm>
        <a:graphic>
          <a:graphicData uri="http://schemas.openxmlformats.org/drawingml/2006/table">
            <a:tbl>
              <a:tblPr>
                <a:tableStyleId>{6E25E649-3F16-4E02-A733-19D2CDBF48F0}</a:tableStyleId>
              </a:tblPr>
              <a:tblGrid>
                <a:gridCol w="1370963">
                  <a:extLst>
                    <a:ext uri="{9D8B030D-6E8A-4147-A177-3AD203B41FA5}">
                      <a16:colId xmlns:a16="http://schemas.microsoft.com/office/drawing/2014/main" val="20000"/>
                    </a:ext>
                  </a:extLst>
                </a:gridCol>
                <a:gridCol w="850505">
                  <a:extLst>
                    <a:ext uri="{9D8B030D-6E8A-4147-A177-3AD203B41FA5}">
                      <a16:colId xmlns:a16="http://schemas.microsoft.com/office/drawing/2014/main" val="20001"/>
                    </a:ext>
                  </a:extLst>
                </a:gridCol>
                <a:gridCol w="837811">
                  <a:extLst>
                    <a:ext uri="{9D8B030D-6E8A-4147-A177-3AD203B41FA5}">
                      <a16:colId xmlns:a16="http://schemas.microsoft.com/office/drawing/2014/main" val="20002"/>
                    </a:ext>
                  </a:extLst>
                </a:gridCol>
                <a:gridCol w="837811">
                  <a:extLst>
                    <a:ext uri="{9D8B030D-6E8A-4147-A177-3AD203B41FA5}">
                      <a16:colId xmlns:a16="http://schemas.microsoft.com/office/drawing/2014/main" val="20003"/>
                    </a:ext>
                  </a:extLst>
                </a:gridCol>
                <a:gridCol w="888587">
                  <a:extLst>
                    <a:ext uri="{9D8B030D-6E8A-4147-A177-3AD203B41FA5}">
                      <a16:colId xmlns:a16="http://schemas.microsoft.com/office/drawing/2014/main" val="20004"/>
                    </a:ext>
                  </a:extLst>
                </a:gridCol>
                <a:gridCol w="990140">
                  <a:extLst>
                    <a:ext uri="{9D8B030D-6E8A-4147-A177-3AD203B41FA5}">
                      <a16:colId xmlns:a16="http://schemas.microsoft.com/office/drawing/2014/main" val="20005"/>
                    </a:ext>
                  </a:extLst>
                </a:gridCol>
                <a:gridCol w="1056784">
                  <a:extLst>
                    <a:ext uri="{9D8B030D-6E8A-4147-A177-3AD203B41FA5}">
                      <a16:colId xmlns:a16="http://schemas.microsoft.com/office/drawing/2014/main" val="20006"/>
                    </a:ext>
                  </a:extLst>
                </a:gridCol>
              </a:tblGrid>
              <a:tr h="596014">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Ανδρουλάκης Νίκος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Γεννηματά Φώφη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Γερουλάνος Παύλος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Λοβέρδος Ανδρέας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Άλλον</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329289">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13,80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50,31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11,96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329289">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26,25</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329289">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29289">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29289">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29289">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10,71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14,29</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AEF0D561-7134-4482-9BA4-9FF7D059BF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4513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Ανεξάρτητα από την επιλογή σας,  ποιος νομίζετε ότι...</a:t>
            </a:r>
            <a:endParaRPr lang="en-US" sz="1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72123288"/>
              </p:ext>
            </p:extLst>
          </p:nvPr>
        </p:nvGraphicFramePr>
        <p:xfrm>
          <a:off x="541338" y="1130157"/>
          <a:ext cx="9744075" cy="6123131"/>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3A4AC6B6-13C3-4269-AAE8-64CE05050C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1292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90081"/>
          </a:xfrm>
        </p:spPr>
        <p:txBody>
          <a:bodyPr>
            <a:normAutofit/>
          </a:bodyPr>
          <a:lstStyle/>
          <a:p>
            <a:pPr algn="l"/>
            <a:r>
              <a:rPr lang="el-GR" sz="1600" b="1" dirty="0"/>
              <a:t>Υπάρχουν σκέψεις/ προτάσεις για επαναφορά στον τίτλο ΠΑΣΟΚ του Κινήματος Αλλαγής. Εσείς τι πιστεύετε;</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0703842"/>
              </p:ext>
            </p:extLst>
          </p:nvPr>
        </p:nvGraphicFramePr>
        <p:xfrm>
          <a:off x="744340" y="1638300"/>
          <a:ext cx="9338072" cy="56753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16436093-4C79-44BA-87D6-E12B7E90308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12154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256781"/>
          </a:xfrm>
        </p:spPr>
        <p:txBody>
          <a:bodyPr>
            <a:normAutofit/>
          </a:bodyPr>
          <a:lstStyle/>
          <a:p>
            <a:r>
              <a:rPr lang="el-GR" sz="1600" b="1" dirty="0"/>
              <a:t>Υπάρχουν σκέψεις/ προτάσεις για επαναφορά στον τίτλο ΠΑΣΟΚ του Κινήματος Αλλαγής. Εσείς τι πιστεύετε;</a:t>
            </a:r>
            <a:br>
              <a:rPr lang="el-GR" sz="1600" b="1" dirty="0"/>
            </a:br>
            <a:r>
              <a:rPr lang="el-GR" sz="1600" b="1" dirty="0">
                <a:solidFill>
                  <a:srgbClr val="00B050"/>
                </a:solidFill>
                <a:highlight>
                  <a:srgbClr val="FF0000"/>
                </a:highlight>
              </a:rPr>
              <a:t>(Ψηφοφόροι ΚΙΝΑΛ)</a:t>
            </a:r>
            <a:endParaRPr lang="en-US" sz="1600" b="1" dirty="0">
              <a:solidFill>
                <a:srgbClr val="00B050"/>
              </a:solidFill>
              <a:highlight>
                <a:srgbClr val="FF0000"/>
              </a:highligh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38158783"/>
              </p:ext>
            </p:extLst>
          </p:nvPr>
        </p:nvGraphicFramePr>
        <p:xfrm>
          <a:off x="541338" y="1841500"/>
          <a:ext cx="9744075" cy="5411788"/>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FF5BFCCA-D61A-4297-91DC-12A1A47935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3387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832420"/>
          </a:xfrm>
        </p:spPr>
        <p:txBody>
          <a:bodyPr>
            <a:normAutofit/>
          </a:bodyPr>
          <a:lstStyle/>
          <a:p>
            <a:pPr algn="l"/>
            <a:r>
              <a:rPr lang="el-GR" sz="1600" b="1" dirty="0"/>
              <a:t>Υπάρχουν σκέψεις/ προτάσεις για επαναφορά στον τίτλο ΠΑΣΟΚ του Κινήματος Αλλαγής. Εσείς τι πιστεύετε;</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218119658"/>
              </p:ext>
            </p:extLst>
          </p:nvPr>
        </p:nvGraphicFramePr>
        <p:xfrm>
          <a:off x="1406383" y="1289611"/>
          <a:ext cx="7850632" cy="2873361"/>
        </p:xfrm>
        <a:graphic>
          <a:graphicData uri="http://schemas.openxmlformats.org/drawingml/2006/table">
            <a:tbl>
              <a:tblPr>
                <a:tableStyleId>{6E25E649-3F16-4E02-A733-19D2CDBF48F0}</a:tableStyleId>
              </a:tblPr>
              <a:tblGrid>
                <a:gridCol w="2248988">
                  <a:extLst>
                    <a:ext uri="{9D8B030D-6E8A-4147-A177-3AD203B41FA5}">
                      <a16:colId xmlns:a16="http://schemas.microsoft.com/office/drawing/2014/main" val="20000"/>
                    </a:ext>
                  </a:extLst>
                </a:gridCol>
                <a:gridCol w="1395205">
                  <a:extLst>
                    <a:ext uri="{9D8B030D-6E8A-4147-A177-3AD203B41FA5}">
                      <a16:colId xmlns:a16="http://schemas.microsoft.com/office/drawing/2014/main" val="20001"/>
                    </a:ext>
                  </a:extLst>
                </a:gridCol>
                <a:gridCol w="1374381">
                  <a:extLst>
                    <a:ext uri="{9D8B030D-6E8A-4147-A177-3AD203B41FA5}">
                      <a16:colId xmlns:a16="http://schemas.microsoft.com/office/drawing/2014/main" val="20002"/>
                    </a:ext>
                  </a:extLst>
                </a:gridCol>
                <a:gridCol w="1374381">
                  <a:extLst>
                    <a:ext uri="{9D8B030D-6E8A-4147-A177-3AD203B41FA5}">
                      <a16:colId xmlns:a16="http://schemas.microsoft.com/office/drawing/2014/main" val="20003"/>
                    </a:ext>
                  </a:extLst>
                </a:gridCol>
                <a:gridCol w="1457677">
                  <a:extLst>
                    <a:ext uri="{9D8B030D-6E8A-4147-A177-3AD203B41FA5}">
                      <a16:colId xmlns:a16="http://schemas.microsoft.com/office/drawing/2014/main" val="20004"/>
                    </a:ext>
                  </a:extLst>
                </a:gridCol>
              </a:tblGrid>
              <a:tr h="934071">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Είναι προτιμότερο να επανέλθει ο τίτλος ΠΑΣΟΚ</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Είναι προτιμότερο να χρησιμοποιείται ο τίτλος ΚΙΝΑΛ γιατί δείχνει μεγαλύτερη ευρύτητα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Πρόκειται για μια συζήτηση χωρίς νόημα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67588">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5,88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52,94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23,53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67588">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31,13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36,79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18,87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67588">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44,07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67588">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44,26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8,20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67588">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39,53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8,84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45,12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6,51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67588">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67588">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326165">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19,15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65,96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67588">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67588">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51,85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29,63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225138355"/>
              </p:ext>
            </p:extLst>
          </p:nvPr>
        </p:nvGraphicFramePr>
        <p:xfrm>
          <a:off x="1396108" y="4724400"/>
          <a:ext cx="7871182" cy="2336799"/>
        </p:xfrm>
        <a:graphic>
          <a:graphicData uri="http://schemas.openxmlformats.org/drawingml/2006/table">
            <a:tbl>
              <a:tblPr>
                <a:tableStyleId>{6E25E649-3F16-4E02-A733-19D2CDBF48F0}</a:tableStyleId>
              </a:tblPr>
              <a:tblGrid>
                <a:gridCol w="2254874">
                  <a:extLst>
                    <a:ext uri="{9D8B030D-6E8A-4147-A177-3AD203B41FA5}">
                      <a16:colId xmlns:a16="http://schemas.microsoft.com/office/drawing/2014/main" val="20000"/>
                    </a:ext>
                  </a:extLst>
                </a:gridCol>
                <a:gridCol w="1398857">
                  <a:extLst>
                    <a:ext uri="{9D8B030D-6E8A-4147-A177-3AD203B41FA5}">
                      <a16:colId xmlns:a16="http://schemas.microsoft.com/office/drawing/2014/main" val="20001"/>
                    </a:ext>
                  </a:extLst>
                </a:gridCol>
                <a:gridCol w="1377979">
                  <a:extLst>
                    <a:ext uri="{9D8B030D-6E8A-4147-A177-3AD203B41FA5}">
                      <a16:colId xmlns:a16="http://schemas.microsoft.com/office/drawing/2014/main" val="20002"/>
                    </a:ext>
                  </a:extLst>
                </a:gridCol>
                <a:gridCol w="1377979">
                  <a:extLst>
                    <a:ext uri="{9D8B030D-6E8A-4147-A177-3AD203B41FA5}">
                      <a16:colId xmlns:a16="http://schemas.microsoft.com/office/drawing/2014/main" val="20003"/>
                    </a:ext>
                  </a:extLst>
                </a:gridCol>
                <a:gridCol w="1461493">
                  <a:extLst>
                    <a:ext uri="{9D8B030D-6E8A-4147-A177-3AD203B41FA5}">
                      <a16:colId xmlns:a16="http://schemas.microsoft.com/office/drawing/2014/main" val="20004"/>
                    </a:ext>
                  </a:extLst>
                </a:gridCol>
              </a:tblGrid>
              <a:tr h="1096737">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Είναι προτιμότερο να επανέλθει ο τίτλος ΠΑΣΟΚ</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Είναι προτιμότερο να χρησιμοποιείται ο τίτλος ΚΙΝΑΛ γιατί δείχνει μεγαλύτερη ευρύτητα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Πρόκειται για μια συζήτηση χωρίς νόημα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06677">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14,98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43,73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9,79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206677">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8,17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56,42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206677">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49,25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26,87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206677">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206677">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206677">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32,14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57,14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3,57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1C8D24B4-2DCB-45C5-B822-C572E6A9CD1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059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400" b="1" dirty="0"/>
              <a:t>Πιστεύετε ότι η χώρα, πάει σε γενικά σωστή κατεύθυνση ή όχι;</a:t>
            </a:r>
            <a:endParaRPr lang="en-US" sz="1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6451744"/>
              </p:ext>
            </p:extLst>
          </p:nvPr>
        </p:nvGraphicFramePr>
        <p:xfrm>
          <a:off x="744340" y="1202974"/>
          <a:ext cx="9338072" cy="6110724"/>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5A32201D-D518-4618-AF7C-171A96B8979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1219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26581"/>
          </a:xfrm>
        </p:spPr>
        <p:txBody>
          <a:bodyPr>
            <a:normAutofit/>
          </a:bodyPr>
          <a:lstStyle/>
          <a:p>
            <a:pPr algn="l"/>
            <a:r>
              <a:rPr lang="el-GR" sz="1600" b="1" dirty="0"/>
              <a:t>Ποιο από τα ακόλουθα κόμματα θα μπορούσατε να ψηφίσετε και ποιο δεν θα μπορούσατε να </a:t>
            </a:r>
            <a:r>
              <a:rPr lang="el-GR" sz="1600" b="1" dirty="0" err="1"/>
              <a:t>ψηφισετε</a:t>
            </a:r>
            <a:r>
              <a:rPr lang="el-GR" sz="1600" b="1" dirty="0"/>
              <a:t> ποτέ;</a:t>
            </a:r>
            <a:endParaRPr lang="en-US" sz="1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55050048"/>
              </p:ext>
            </p:extLst>
          </p:nvPr>
        </p:nvGraphicFramePr>
        <p:xfrm>
          <a:off x="541338" y="1489753"/>
          <a:ext cx="9744075" cy="576353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BB2DC40B-E79B-404B-AA03-4A06001D74C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33447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1036886"/>
          </a:xfrm>
        </p:spPr>
        <p:txBody>
          <a:bodyPr>
            <a:normAutofit/>
          </a:bodyPr>
          <a:lstStyle/>
          <a:p>
            <a:r>
              <a:rPr lang="el-GR" sz="1600" b="1" dirty="0"/>
              <a:t>Αν πρόκυπτε θέμα εκλογών και ψηφίζαμε την ερχόμενη Κυριακή, εσείς ποιο κόμμα θα ψηφίζατε ;</a:t>
            </a:r>
            <a:endParaRPr lang="en-US" sz="1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18400275"/>
              </p:ext>
            </p:extLst>
          </p:nvPr>
        </p:nvGraphicFramePr>
        <p:xfrm>
          <a:off x="541338" y="1469205"/>
          <a:ext cx="9744075" cy="5784084"/>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AD774CD3-3346-491B-B2B3-3F5AB1B861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8034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Η πορεία της πρόθεσης ψήφου</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3386334444"/>
              </p:ext>
            </p:extLst>
          </p:nvPr>
        </p:nvGraphicFramePr>
        <p:xfrm>
          <a:off x="1079500" y="1895039"/>
          <a:ext cx="8521701" cy="4302561"/>
        </p:xfrm>
        <a:graphic>
          <a:graphicData uri="http://schemas.openxmlformats.org/drawingml/2006/table">
            <a:tbl>
              <a:tblPr>
                <a:tableStyleId>{3B4B98B0-60AC-42C2-AFA5-B58CD77FA1E5}</a:tableStyleId>
              </a:tblPr>
              <a:tblGrid>
                <a:gridCol w="1192882">
                  <a:extLst>
                    <a:ext uri="{9D8B030D-6E8A-4147-A177-3AD203B41FA5}">
                      <a16:colId xmlns:a16="http://schemas.microsoft.com/office/drawing/2014/main" val="20000"/>
                    </a:ext>
                  </a:extLst>
                </a:gridCol>
                <a:gridCol w="354213">
                  <a:extLst>
                    <a:ext uri="{9D8B030D-6E8A-4147-A177-3AD203B41FA5}">
                      <a16:colId xmlns:a16="http://schemas.microsoft.com/office/drawing/2014/main" val="20001"/>
                    </a:ext>
                  </a:extLst>
                </a:gridCol>
                <a:gridCol w="560276">
                  <a:extLst>
                    <a:ext uri="{9D8B030D-6E8A-4147-A177-3AD203B41FA5}">
                      <a16:colId xmlns:a16="http://schemas.microsoft.com/office/drawing/2014/main" val="20002"/>
                    </a:ext>
                  </a:extLst>
                </a:gridCol>
                <a:gridCol w="561450">
                  <a:extLst>
                    <a:ext uri="{9D8B030D-6E8A-4147-A177-3AD203B41FA5}">
                      <a16:colId xmlns:a16="http://schemas.microsoft.com/office/drawing/2014/main" val="20003"/>
                    </a:ext>
                  </a:extLst>
                </a:gridCol>
                <a:gridCol w="561450">
                  <a:extLst>
                    <a:ext uri="{9D8B030D-6E8A-4147-A177-3AD203B41FA5}">
                      <a16:colId xmlns:a16="http://schemas.microsoft.com/office/drawing/2014/main" val="20004"/>
                    </a:ext>
                  </a:extLst>
                </a:gridCol>
                <a:gridCol w="561450">
                  <a:extLst>
                    <a:ext uri="{9D8B030D-6E8A-4147-A177-3AD203B41FA5}">
                      <a16:colId xmlns:a16="http://schemas.microsoft.com/office/drawing/2014/main" val="20005"/>
                    </a:ext>
                  </a:extLst>
                </a:gridCol>
                <a:gridCol w="561450">
                  <a:extLst>
                    <a:ext uri="{9D8B030D-6E8A-4147-A177-3AD203B41FA5}">
                      <a16:colId xmlns:a16="http://schemas.microsoft.com/office/drawing/2014/main" val="20006"/>
                    </a:ext>
                  </a:extLst>
                </a:gridCol>
                <a:gridCol w="561450">
                  <a:extLst>
                    <a:ext uri="{9D8B030D-6E8A-4147-A177-3AD203B41FA5}">
                      <a16:colId xmlns:a16="http://schemas.microsoft.com/office/drawing/2014/main" val="20007"/>
                    </a:ext>
                  </a:extLst>
                </a:gridCol>
                <a:gridCol w="561450">
                  <a:extLst>
                    <a:ext uri="{9D8B030D-6E8A-4147-A177-3AD203B41FA5}">
                      <a16:colId xmlns:a16="http://schemas.microsoft.com/office/drawing/2014/main" val="20008"/>
                    </a:ext>
                  </a:extLst>
                </a:gridCol>
                <a:gridCol w="609126">
                  <a:extLst>
                    <a:ext uri="{9D8B030D-6E8A-4147-A177-3AD203B41FA5}">
                      <a16:colId xmlns:a16="http://schemas.microsoft.com/office/drawing/2014/main" val="20009"/>
                    </a:ext>
                  </a:extLst>
                </a:gridCol>
                <a:gridCol w="609126">
                  <a:extLst>
                    <a:ext uri="{9D8B030D-6E8A-4147-A177-3AD203B41FA5}">
                      <a16:colId xmlns:a16="http://schemas.microsoft.com/office/drawing/2014/main" val="20010"/>
                    </a:ext>
                  </a:extLst>
                </a:gridCol>
                <a:gridCol w="609126">
                  <a:extLst>
                    <a:ext uri="{9D8B030D-6E8A-4147-A177-3AD203B41FA5}">
                      <a16:colId xmlns:a16="http://schemas.microsoft.com/office/drawing/2014/main" val="20011"/>
                    </a:ext>
                  </a:extLst>
                </a:gridCol>
                <a:gridCol w="609126">
                  <a:extLst>
                    <a:ext uri="{9D8B030D-6E8A-4147-A177-3AD203B41FA5}">
                      <a16:colId xmlns:a16="http://schemas.microsoft.com/office/drawing/2014/main" val="20012"/>
                    </a:ext>
                  </a:extLst>
                </a:gridCol>
                <a:gridCol w="609126">
                  <a:extLst>
                    <a:ext uri="{9D8B030D-6E8A-4147-A177-3AD203B41FA5}">
                      <a16:colId xmlns:a16="http://schemas.microsoft.com/office/drawing/2014/main" val="20013"/>
                    </a:ext>
                  </a:extLst>
                </a:gridCol>
              </a:tblGrid>
              <a:tr h="1507311">
                <a:tc>
                  <a:txBody>
                    <a:bodyPr/>
                    <a:lstStyle/>
                    <a:p>
                      <a:pPr algn="l" fontAlgn="b"/>
                      <a:r>
                        <a:rPr lang="el-GR" sz="1100" u="none" strike="noStrike" dirty="0">
                          <a:effectLst/>
                        </a:rPr>
                        <a:t> </a:t>
                      </a:r>
                      <a:endParaRPr lang="el-GR" sz="1100" b="0"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ΣΕΠΤΕΜΒΡΙΟΣ</a:t>
                      </a:r>
                      <a:endParaRPr lang="el-GR" sz="1100" b="1" i="0" u="none" strike="noStrike" dirty="0">
                        <a:solidFill>
                          <a:srgbClr val="000000"/>
                        </a:solidFill>
                        <a:effectLst/>
                        <a:latin typeface="Calibri"/>
                      </a:endParaRP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ΝΟΕΜΒΡΙΟΣ</a:t>
                      </a:r>
                      <a:endParaRPr lang="el-GR" sz="1100" b="1" i="0" u="none" strike="noStrike" dirty="0">
                        <a:solidFill>
                          <a:srgbClr val="000000"/>
                        </a:solidFill>
                        <a:effectLst/>
                        <a:latin typeface="Calibri"/>
                      </a:endParaRP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ΙΑΝΟΥΑΡΙΟΣ</a:t>
                      </a:r>
                      <a:endParaRPr lang="el-GR" sz="1100" b="1" i="0" u="none" strike="noStrike" dirty="0">
                        <a:solidFill>
                          <a:srgbClr val="000000"/>
                        </a:solidFill>
                        <a:effectLst/>
                        <a:latin typeface="Calibri"/>
                      </a:endParaRP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ΜΑΡΤΙΟΣ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ΜΑΡΤΙΟΣ</a:t>
                      </a:r>
                      <a:r>
                        <a:rPr lang="el-GR" sz="1100" b="1" i="0" u="none" strike="noStrike" baseline="0" dirty="0">
                          <a:solidFill>
                            <a:srgbClr val="000000"/>
                          </a:solidFill>
                          <a:effectLst/>
                          <a:latin typeface="Calibri"/>
                        </a:rPr>
                        <a:t> Β</a:t>
                      </a:r>
                      <a:endParaRPr lang="el-GR" sz="1100" b="1" i="0" u="none" strike="noStrike" dirty="0">
                        <a:solidFill>
                          <a:srgbClr val="000000"/>
                        </a:solidFill>
                        <a:effectLst/>
                        <a:latin typeface="Calibri"/>
                      </a:endParaRP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ΜΑΙΟΣ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ΙΟΥΝΙΟΣ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ΙΟΥΛΙΟΣ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ΣΕΠΤΕΜΒΡΙΟΣ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ΟΚΤΩΒΡΙΟΣ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ΝΟΕΜΒΡΙΟΣ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ΙΑΝΟΥΑΡΙΟΣ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i="0" u="none" strike="noStrike" dirty="0">
                          <a:solidFill>
                            <a:srgbClr val="000000"/>
                          </a:solidFill>
                          <a:effectLst/>
                          <a:latin typeface="Calibri"/>
                        </a:rPr>
                        <a:t>ΦΕΒΡΟΥΑΡΙΟΣ</a:t>
                      </a:r>
                    </a:p>
                  </a:txBody>
                  <a:tcPr marL="9525" marR="9525" marT="9525" marB="0" vert="vert27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584434">
                <a:tc>
                  <a:txBody>
                    <a:bodyPr/>
                    <a:lstStyle/>
                    <a:p>
                      <a:pPr algn="ctr" fontAlgn="b"/>
                      <a:r>
                        <a:rPr lang="el-GR" sz="1100" b="1" u="none" strike="noStrike" dirty="0">
                          <a:effectLst/>
                        </a:rPr>
                        <a:t>Ν.Δ</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41,9</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40,5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chemeClr val="tx1"/>
                          </a:solidFill>
                          <a:effectLst/>
                          <a:latin typeface="+mn-lt"/>
                        </a:rPr>
                        <a:t>38,3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38,8</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40</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40,2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41,5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41,2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40,3</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38,</a:t>
                      </a:r>
                      <a:r>
                        <a:rPr lang="en-US" sz="1100" b="0" i="0" u="none" strike="noStrike" dirty="0">
                          <a:solidFill>
                            <a:srgbClr val="000000"/>
                          </a:solidFill>
                          <a:effectLst/>
                          <a:latin typeface="Calibri"/>
                        </a:rPr>
                        <a:t>0</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37,5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38,6</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37,3</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584434">
                <a:tc>
                  <a:txBody>
                    <a:bodyPr/>
                    <a:lstStyle/>
                    <a:p>
                      <a:pPr algn="ctr" fontAlgn="b"/>
                      <a:r>
                        <a:rPr lang="el-GR" sz="1100" b="1" u="none" strike="noStrike" dirty="0">
                          <a:effectLst/>
                        </a:rPr>
                        <a:t>ΣΥΡΙΖΑ</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23,1</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23,0</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u="none" strike="noStrike" dirty="0">
                          <a:effectLst/>
                        </a:rPr>
                        <a:t>21,3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20,8</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20,2</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20</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19,8</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20,7</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19,5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18,</a:t>
                      </a:r>
                      <a:r>
                        <a:rPr lang="en-US" sz="1100" b="0" i="0" u="none" strike="noStrike" dirty="0">
                          <a:solidFill>
                            <a:srgbClr val="000000"/>
                          </a:solidFill>
                          <a:effectLst/>
                          <a:latin typeface="Calibri"/>
                        </a:rPr>
                        <a:t>1</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18,8</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21,4</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20,2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514188">
                <a:tc>
                  <a:txBody>
                    <a:bodyPr/>
                    <a:lstStyle/>
                    <a:p>
                      <a:pPr algn="ctr" fontAlgn="b"/>
                      <a:r>
                        <a:rPr lang="el-GR" sz="1100" b="1" u="none" strike="noStrike" dirty="0">
                          <a:effectLst/>
                        </a:rPr>
                        <a:t>ΚΙΝΗΜΑ ΑΛΛΑΓΗΣ</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5,4</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5,3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u="none" strike="noStrike" dirty="0">
                          <a:effectLst/>
                        </a:rPr>
                        <a:t>5,0</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4,5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5,8</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5,8</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6,</a:t>
                      </a:r>
                      <a:r>
                        <a:rPr lang="en-US" sz="1100" b="0" i="0" u="none" strike="noStrike" dirty="0">
                          <a:solidFill>
                            <a:srgbClr val="000000"/>
                          </a:solidFill>
                          <a:effectLst/>
                          <a:latin typeface="Calibri"/>
                        </a:rPr>
                        <a:t>7</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6,5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6,5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7,1</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62377">
                <a:tc>
                  <a:txBody>
                    <a:bodyPr/>
                    <a:lstStyle/>
                    <a:p>
                      <a:pPr algn="ctr" fontAlgn="b"/>
                      <a:r>
                        <a:rPr lang="el-GR" sz="1100" b="1" u="none" strike="noStrike" dirty="0">
                          <a:effectLst/>
                        </a:rPr>
                        <a:t>ΚΚΕ</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4,5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5,1</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u="none" strike="noStrike" dirty="0">
                          <a:effectLst/>
                        </a:rPr>
                        <a:t>4,6</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5,0</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4,8</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5,2</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5,0</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5,1</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5,3</a:t>
                      </a:r>
                      <a:endParaRPr lang="en-US"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87440">
                <a:tc>
                  <a:txBody>
                    <a:bodyPr/>
                    <a:lstStyle/>
                    <a:p>
                      <a:pPr algn="ctr" fontAlgn="b"/>
                      <a:r>
                        <a:rPr lang="el-GR" sz="1100" b="1" u="none" strike="noStrike" dirty="0">
                          <a:effectLst/>
                        </a:rPr>
                        <a:t>ΕΛΛΗΝΙΚΗ ΛΥΣΗ</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3,2</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4,5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u="none" strike="noStrike" dirty="0">
                          <a:effectLst/>
                        </a:rPr>
                        <a:t>4,3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4,5</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4</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3,6</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3,1</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3,2</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4,4</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62377">
                <a:tc>
                  <a:txBody>
                    <a:bodyPr/>
                    <a:lstStyle/>
                    <a:p>
                      <a:pPr algn="ctr" fontAlgn="b"/>
                      <a:r>
                        <a:rPr lang="el-GR" sz="1100" b="1" u="none" strike="noStrike" dirty="0">
                          <a:effectLst/>
                        </a:rPr>
                        <a:t>ΜΕΡΑ 25</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3,3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u="none" strike="noStrike" dirty="0">
                          <a:effectLst/>
                        </a:rPr>
                        <a:t>3,0</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u="none" strike="noStrike" dirty="0">
                          <a:effectLst/>
                        </a:rPr>
                        <a:t>2,7</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2,7</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2</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3</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2,7</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2,5</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2,2</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2,8</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n-US" sz="1100" b="0" i="0" u="none" strike="noStrike" dirty="0">
                          <a:solidFill>
                            <a:srgbClr val="000000"/>
                          </a:solidFill>
                          <a:effectLst/>
                          <a:latin typeface="Calibri"/>
                        </a:rPr>
                        <a:t>2,8</a:t>
                      </a:r>
                      <a:endParaRPr lang="el-GR" sz="1100" b="0" i="0" u="none" strike="noStrike" dirty="0">
                        <a:solidFill>
                          <a:srgbClr val="000000"/>
                        </a:solidFill>
                        <a:effectLst/>
                        <a:latin typeface="Calibri"/>
                      </a:endParaRP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2,7</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0" i="0" u="none" strike="noStrike" dirty="0">
                          <a:solidFill>
                            <a:srgbClr val="000000"/>
                          </a:solidFill>
                          <a:effectLst/>
                          <a:latin typeface="Calibri"/>
                        </a:rPr>
                        <a:t>3,1</a:t>
                      </a:r>
                    </a:p>
                  </a:txBody>
                  <a:tcPr marL="9525" marR="9525" marT="952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4" name="Picture 1">
            <a:extLst>
              <a:ext uri="{FF2B5EF4-FFF2-40B4-BE49-F238E27FC236}">
                <a16:creationId xmlns:a16="http://schemas.microsoft.com/office/drawing/2014/main" id="{0265B56F-EA71-472F-B751-BFF4C472A2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6430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894623" y="5168404"/>
            <a:ext cx="9202738" cy="1193633"/>
          </a:xfrm>
        </p:spPr>
        <p:txBody>
          <a:bodyPr>
            <a:normAutofit/>
          </a:bodyPr>
          <a:lstStyle/>
          <a:p>
            <a:r>
              <a:rPr lang="el-GR" sz="4144" dirty="0">
                <a:solidFill>
                  <a:schemeClr val="tx2"/>
                </a:solidFill>
              </a:rPr>
              <a:t>Τέλος Παρουσίασης</a:t>
            </a:r>
          </a:p>
        </p:txBody>
      </p:sp>
      <p:pic>
        <p:nvPicPr>
          <p:cNvPr id="3" name="Picture 1">
            <a:extLst>
              <a:ext uri="{FF2B5EF4-FFF2-40B4-BE49-F238E27FC236}">
                <a16:creationId xmlns:a16="http://schemas.microsoft.com/office/drawing/2014/main" id="{563E432C-571F-4BAF-8C1B-54157C3C40F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560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Πιστεύετε ότι η χώρα, πάει σε γενικά σωστή κατεύθυνση ή όχι;</a:t>
            </a:r>
            <a:endParaRPr lang="en-US" sz="1600" b="1" dirty="0"/>
          </a:p>
        </p:txBody>
      </p:sp>
      <p:graphicFrame>
        <p:nvGraphicFramePr>
          <p:cNvPr id="7" name="Table 6"/>
          <p:cNvGraphicFramePr>
            <a:graphicFrameLocks noGrp="1"/>
          </p:cNvGraphicFramePr>
          <p:nvPr>
            <p:extLst>
              <p:ext uri="{D42A27DB-BD31-4B8C-83A1-F6EECF244321}">
                <p14:modId xmlns:p14="http://schemas.microsoft.com/office/powerpoint/2010/main" val="2689627228"/>
              </p:ext>
            </p:extLst>
          </p:nvPr>
        </p:nvGraphicFramePr>
        <p:xfrm>
          <a:off x="1905000" y="1993900"/>
          <a:ext cx="7137400" cy="2313305"/>
        </p:xfrm>
        <a:graphic>
          <a:graphicData uri="http://schemas.openxmlformats.org/drawingml/2006/table">
            <a:tbl>
              <a:tblPr>
                <a:tableStyleId>{6E25E649-3F16-4E02-A733-19D2CDBF48F0}</a:tableStyleId>
              </a:tblPr>
              <a:tblGrid>
                <a:gridCol w="1694152">
                  <a:extLst>
                    <a:ext uri="{9D8B030D-6E8A-4147-A177-3AD203B41FA5}">
                      <a16:colId xmlns:a16="http://schemas.microsoft.com/office/drawing/2014/main" val="20000"/>
                    </a:ext>
                  </a:extLst>
                </a:gridCol>
                <a:gridCol w="1051001">
                  <a:extLst>
                    <a:ext uri="{9D8B030D-6E8A-4147-A177-3AD203B41FA5}">
                      <a16:colId xmlns:a16="http://schemas.microsoft.com/office/drawing/2014/main" val="20001"/>
                    </a:ext>
                  </a:extLst>
                </a:gridCol>
                <a:gridCol w="1035315">
                  <a:extLst>
                    <a:ext uri="{9D8B030D-6E8A-4147-A177-3AD203B41FA5}">
                      <a16:colId xmlns:a16="http://schemas.microsoft.com/office/drawing/2014/main" val="20002"/>
                    </a:ext>
                  </a:extLst>
                </a:gridCol>
                <a:gridCol w="1035315">
                  <a:extLst>
                    <a:ext uri="{9D8B030D-6E8A-4147-A177-3AD203B41FA5}">
                      <a16:colId xmlns:a16="http://schemas.microsoft.com/office/drawing/2014/main" val="20003"/>
                    </a:ext>
                  </a:extLst>
                </a:gridCol>
                <a:gridCol w="1098062">
                  <a:extLst>
                    <a:ext uri="{9D8B030D-6E8A-4147-A177-3AD203B41FA5}">
                      <a16:colId xmlns:a16="http://schemas.microsoft.com/office/drawing/2014/main" val="20004"/>
                    </a:ext>
                  </a:extLst>
                </a:gridCol>
                <a:gridCol w="1223555">
                  <a:extLst>
                    <a:ext uri="{9D8B030D-6E8A-4147-A177-3AD203B41FA5}">
                      <a16:colId xmlns:a16="http://schemas.microsoft.com/office/drawing/2014/main" val="20005"/>
                    </a:ext>
                  </a:extLst>
                </a:gridCol>
              </a:tblGrid>
              <a:tr h="190500">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0"/>
                  </a:ext>
                </a:extLst>
              </a:tr>
              <a:tr h="190500">
                <a:tc>
                  <a:txBody>
                    <a:bodyPr/>
                    <a:lstStyle/>
                    <a:p>
                      <a:pPr algn="l" fontAlgn="b"/>
                      <a:r>
                        <a:rPr lang="el-GR" sz="1100" b="1" u="none" strike="noStrike" dirty="0">
                          <a:effectLst/>
                        </a:rPr>
                        <a:t>Άκρα Δεξιά</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11,11</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22,22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1"/>
                  </a:ext>
                </a:extLst>
              </a:tr>
              <a:tr h="19050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51,40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23,36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5,61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16,82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2,80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2"/>
                  </a:ext>
                </a:extLst>
              </a:tr>
              <a:tr h="19050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51,69</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37,08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6,18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5,06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3"/>
                  </a:ext>
                </a:extLst>
              </a:tr>
              <a:tr h="19050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21,98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34,62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17,03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23,63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2,75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4"/>
                  </a:ext>
                </a:extLst>
              </a:tr>
              <a:tr h="254000">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8,33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25,46</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24,54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40,28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5"/>
                  </a:ext>
                </a:extLst>
              </a:tr>
              <a:tr h="190500">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5,30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17,42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71,97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0,76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6"/>
                  </a:ext>
                </a:extLst>
              </a:tr>
              <a:tr h="19050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33,33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55,56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7"/>
                  </a:ext>
                </a:extLst>
              </a:tr>
              <a:tr h="190500">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12,77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21,28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6,38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53,19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6,38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8"/>
                  </a:ext>
                </a:extLst>
              </a:tr>
              <a:tr h="19050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10,23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18,18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25,00</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44,32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2,27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09"/>
                  </a:ext>
                </a:extLst>
              </a:tr>
              <a:tr h="19050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30,77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19,23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a:effectLst/>
                        </a:rPr>
                        <a:t>11,54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r>
                        <a:rPr lang="el-GR" sz="1100" b="1" u="none" strike="noStrike" dirty="0">
                          <a:effectLst/>
                        </a:rPr>
                        <a:t>38,46</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11197025"/>
              </p:ext>
            </p:extLst>
          </p:nvPr>
        </p:nvGraphicFramePr>
        <p:xfrm>
          <a:off x="1905000" y="4773612"/>
          <a:ext cx="7302502" cy="2516185"/>
        </p:xfrm>
        <a:graphic>
          <a:graphicData uri="http://schemas.openxmlformats.org/drawingml/2006/table">
            <a:tbl>
              <a:tblPr>
                <a:tableStyleId>{6E25E649-3F16-4E02-A733-19D2CDBF48F0}</a:tableStyleId>
              </a:tblPr>
              <a:tblGrid>
                <a:gridCol w="1733341">
                  <a:extLst>
                    <a:ext uri="{9D8B030D-6E8A-4147-A177-3AD203B41FA5}">
                      <a16:colId xmlns:a16="http://schemas.microsoft.com/office/drawing/2014/main" val="20000"/>
                    </a:ext>
                  </a:extLst>
                </a:gridCol>
                <a:gridCol w="1075313">
                  <a:extLst>
                    <a:ext uri="{9D8B030D-6E8A-4147-A177-3AD203B41FA5}">
                      <a16:colId xmlns:a16="http://schemas.microsoft.com/office/drawing/2014/main" val="20001"/>
                    </a:ext>
                  </a:extLst>
                </a:gridCol>
                <a:gridCol w="1059264">
                  <a:extLst>
                    <a:ext uri="{9D8B030D-6E8A-4147-A177-3AD203B41FA5}">
                      <a16:colId xmlns:a16="http://schemas.microsoft.com/office/drawing/2014/main" val="20002"/>
                    </a:ext>
                  </a:extLst>
                </a:gridCol>
                <a:gridCol w="1059264">
                  <a:extLst>
                    <a:ext uri="{9D8B030D-6E8A-4147-A177-3AD203B41FA5}">
                      <a16:colId xmlns:a16="http://schemas.microsoft.com/office/drawing/2014/main" val="20003"/>
                    </a:ext>
                  </a:extLst>
                </a:gridCol>
                <a:gridCol w="1123462">
                  <a:extLst>
                    <a:ext uri="{9D8B030D-6E8A-4147-A177-3AD203B41FA5}">
                      <a16:colId xmlns:a16="http://schemas.microsoft.com/office/drawing/2014/main" val="20004"/>
                    </a:ext>
                  </a:extLst>
                </a:gridCol>
                <a:gridCol w="1251858">
                  <a:extLst>
                    <a:ext uri="{9D8B030D-6E8A-4147-A177-3AD203B41FA5}">
                      <a16:colId xmlns:a16="http://schemas.microsoft.com/office/drawing/2014/main" val="20005"/>
                    </a:ext>
                  </a:extLst>
                </a:gridCol>
              </a:tblGrid>
              <a:tr h="359455">
                <a:tc>
                  <a:txBody>
                    <a:bodyPr/>
                    <a:lstStyle/>
                    <a:p>
                      <a:pPr algn="l"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Ναι</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ναι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Μάλλον 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Όχι</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359455">
                <a:tc>
                  <a:txBody>
                    <a:bodyPr/>
                    <a:lstStyle/>
                    <a:p>
                      <a:pPr algn="l" fontAlgn="b"/>
                      <a:r>
                        <a:rPr lang="el-GR" sz="1100" b="1" u="none" strike="noStrike" dirty="0">
                          <a:effectLst/>
                        </a:rPr>
                        <a:t>Ν.Δ.</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53,23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31,69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8,92</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0,62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359455">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4,69</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18,75</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21,09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53,91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359455">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30,30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33,33</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15,15</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59455">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11,36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9,09</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13,64</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65,91</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59455">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6,67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46,67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6,67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59455">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10,71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32,14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53,57</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5" name="Picture 1">
            <a:extLst>
              <a:ext uri="{FF2B5EF4-FFF2-40B4-BE49-F238E27FC236}">
                <a16:creationId xmlns:a16="http://schemas.microsoft.com/office/drawing/2014/main" id="{3C6DB4D8-28E3-44D2-A5A8-7CC8469D08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1231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Πόσο ικανοποιημένοι είστε από το συνολικό έργο της Κυβέρνησης ;</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9473974"/>
              </p:ext>
            </p:extLst>
          </p:nvPr>
        </p:nvGraphicFramePr>
        <p:xfrm>
          <a:off x="744340" y="1202974"/>
          <a:ext cx="9338072" cy="6110724"/>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DBF05120-450E-43FB-BFC9-C0CC2D414E8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1925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Πόσο ικανοποιημένοι είστε από το συνολικό έργο της Κυβέρνησης ;</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2798317942"/>
              </p:ext>
            </p:extLst>
          </p:nvPr>
        </p:nvGraphicFramePr>
        <p:xfrm>
          <a:off x="1511300" y="1670050"/>
          <a:ext cx="8128000" cy="2249805"/>
        </p:xfrm>
        <a:graphic>
          <a:graphicData uri="http://schemas.openxmlformats.org/drawingml/2006/table">
            <a:tbl>
              <a:tblPr>
                <a:tableStyleId>{6E25E649-3F16-4E02-A733-19D2CDBF48F0}</a:tableStyleId>
              </a:tblPr>
              <a:tblGrid>
                <a:gridCol w="1929283">
                  <a:extLst>
                    <a:ext uri="{9D8B030D-6E8A-4147-A177-3AD203B41FA5}">
                      <a16:colId xmlns:a16="http://schemas.microsoft.com/office/drawing/2014/main" val="20000"/>
                    </a:ext>
                  </a:extLst>
                </a:gridCol>
                <a:gridCol w="1196870">
                  <a:extLst>
                    <a:ext uri="{9D8B030D-6E8A-4147-A177-3AD203B41FA5}">
                      <a16:colId xmlns:a16="http://schemas.microsoft.com/office/drawing/2014/main" val="20001"/>
                    </a:ext>
                  </a:extLst>
                </a:gridCol>
                <a:gridCol w="1179007">
                  <a:extLst>
                    <a:ext uri="{9D8B030D-6E8A-4147-A177-3AD203B41FA5}">
                      <a16:colId xmlns:a16="http://schemas.microsoft.com/office/drawing/2014/main" val="20002"/>
                    </a:ext>
                  </a:extLst>
                </a:gridCol>
                <a:gridCol w="1179007">
                  <a:extLst>
                    <a:ext uri="{9D8B030D-6E8A-4147-A177-3AD203B41FA5}">
                      <a16:colId xmlns:a16="http://schemas.microsoft.com/office/drawing/2014/main" val="20003"/>
                    </a:ext>
                  </a:extLst>
                </a:gridCol>
                <a:gridCol w="1250461">
                  <a:extLst>
                    <a:ext uri="{9D8B030D-6E8A-4147-A177-3AD203B41FA5}">
                      <a16:colId xmlns:a16="http://schemas.microsoft.com/office/drawing/2014/main" val="20004"/>
                    </a:ext>
                  </a:extLst>
                </a:gridCol>
                <a:gridCol w="1393372">
                  <a:extLst>
                    <a:ext uri="{9D8B030D-6E8A-4147-A177-3AD203B41FA5}">
                      <a16:colId xmlns:a16="http://schemas.microsoft.com/office/drawing/2014/main" val="20005"/>
                    </a:ext>
                  </a:extLst>
                </a:gridCol>
              </a:tblGrid>
              <a:tr h="190500">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Πολύ</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Αρκετά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Λίγο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Καθόλου</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90500">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27,78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9050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13,89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9050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27,53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53,37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15,17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9050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7,14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47,80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effectLst/>
                        </a:rPr>
                        <a:t>16,48</a:t>
                      </a:r>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90500">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20,83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40,28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34,72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90500">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67,67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9050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190500">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6,38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17,02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29,79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46,81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9050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43,68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9050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19,23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42,31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26,92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88846142"/>
              </p:ext>
            </p:extLst>
          </p:nvPr>
        </p:nvGraphicFramePr>
        <p:xfrm>
          <a:off x="1511300" y="4192588"/>
          <a:ext cx="8127999" cy="2995615"/>
        </p:xfrm>
        <a:graphic>
          <a:graphicData uri="http://schemas.openxmlformats.org/drawingml/2006/table">
            <a:tbl>
              <a:tblPr>
                <a:tableStyleId>{6E25E649-3F16-4E02-A733-19D2CDBF48F0}</a:tableStyleId>
              </a:tblPr>
              <a:tblGrid>
                <a:gridCol w="1929283">
                  <a:extLst>
                    <a:ext uri="{9D8B030D-6E8A-4147-A177-3AD203B41FA5}">
                      <a16:colId xmlns:a16="http://schemas.microsoft.com/office/drawing/2014/main" val="20000"/>
                    </a:ext>
                  </a:extLst>
                </a:gridCol>
                <a:gridCol w="1196871">
                  <a:extLst>
                    <a:ext uri="{9D8B030D-6E8A-4147-A177-3AD203B41FA5}">
                      <a16:colId xmlns:a16="http://schemas.microsoft.com/office/drawing/2014/main" val="20001"/>
                    </a:ext>
                  </a:extLst>
                </a:gridCol>
                <a:gridCol w="1179006">
                  <a:extLst>
                    <a:ext uri="{9D8B030D-6E8A-4147-A177-3AD203B41FA5}">
                      <a16:colId xmlns:a16="http://schemas.microsoft.com/office/drawing/2014/main" val="20002"/>
                    </a:ext>
                  </a:extLst>
                </a:gridCol>
                <a:gridCol w="1179006">
                  <a:extLst>
                    <a:ext uri="{9D8B030D-6E8A-4147-A177-3AD203B41FA5}">
                      <a16:colId xmlns:a16="http://schemas.microsoft.com/office/drawing/2014/main" val="20003"/>
                    </a:ext>
                  </a:extLst>
                </a:gridCol>
                <a:gridCol w="1250461">
                  <a:extLst>
                    <a:ext uri="{9D8B030D-6E8A-4147-A177-3AD203B41FA5}">
                      <a16:colId xmlns:a16="http://schemas.microsoft.com/office/drawing/2014/main" val="20004"/>
                    </a:ext>
                  </a:extLst>
                </a:gridCol>
                <a:gridCol w="1393372">
                  <a:extLst>
                    <a:ext uri="{9D8B030D-6E8A-4147-A177-3AD203B41FA5}">
                      <a16:colId xmlns:a16="http://schemas.microsoft.com/office/drawing/2014/main" val="20005"/>
                    </a:ext>
                  </a:extLst>
                </a:gridCol>
              </a:tblGrid>
              <a:tr h="427945">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Πολύ</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Αρκετά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Λίγο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Καθόλου</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427945">
                <a:tc>
                  <a:txBody>
                    <a:bodyPr/>
                    <a:lstStyle/>
                    <a:p>
                      <a:pPr algn="l" fontAlgn="b"/>
                      <a:r>
                        <a:rPr lang="el-GR" sz="1100" b="1" u="none" strike="noStrike">
                          <a:effectLst/>
                        </a:rPr>
                        <a:t>Ν.Δ.</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28,13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51,07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6,42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427945">
                <a:tc>
                  <a:txBody>
                    <a:bodyPr/>
                    <a:lstStyle/>
                    <a:p>
                      <a:pPr algn="l" fontAlgn="b"/>
                      <a:r>
                        <a:rPr lang="el-GR" sz="1100" b="1" u="none" strike="noStrike">
                          <a:effectLst/>
                        </a:rPr>
                        <a:t>ΣΥΡΙΖΑ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15,95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33,46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427945">
                <a:tc>
                  <a:txBody>
                    <a:bodyPr/>
                    <a:lstStyle/>
                    <a:p>
                      <a:pPr algn="l" fontAlgn="b"/>
                      <a:r>
                        <a:rPr lang="el-GR" sz="1100" b="1" u="none" strike="noStrike">
                          <a:effectLst/>
                        </a:rPr>
                        <a:t>ΚΙΝΗΜΑ ΑΛΛΑΓΗΣ</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10,61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42,42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31,82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13,64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427945">
                <a:tc>
                  <a:txBody>
                    <a:bodyPr/>
                    <a:lstStyle/>
                    <a:p>
                      <a:pPr algn="l" fontAlgn="b"/>
                      <a:r>
                        <a:rPr lang="el-GR" sz="1100" b="1" u="none" strike="noStrike">
                          <a:effectLst/>
                        </a:rPr>
                        <a:t>ΚΚΕ</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29,55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59,09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427945">
                <a:tc>
                  <a:txBody>
                    <a:bodyPr/>
                    <a:lstStyle/>
                    <a:p>
                      <a:pPr algn="l" fontAlgn="b"/>
                      <a:r>
                        <a:rPr lang="el-GR" sz="1100" b="1" u="none" strike="noStrike">
                          <a:effectLst/>
                        </a:rPr>
                        <a:t>ΕΛΛΗΝΙΚΗ ΛΥΣΗ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40,00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427945">
                <a:tc>
                  <a:txBody>
                    <a:bodyPr/>
                    <a:lstStyle/>
                    <a:p>
                      <a:pPr algn="l" fontAlgn="b"/>
                      <a:r>
                        <a:rPr lang="el-GR" sz="1100" b="1" u="none" strike="noStrike">
                          <a:effectLst/>
                        </a:rPr>
                        <a:t>ΜΕΡΑ 25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37,04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48,15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E03BDCE6-8B68-4C39-9F3B-BD8B547ED5D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6015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64681"/>
          </a:xfrm>
        </p:spPr>
        <p:txBody>
          <a:bodyPr>
            <a:normAutofit/>
          </a:bodyPr>
          <a:lstStyle/>
          <a:p>
            <a:pPr algn="l"/>
            <a:r>
              <a:rPr lang="el-GR" sz="1600" b="1" dirty="0"/>
              <a:t>Ποια είναι η άποψή σας για την συνολική παρουσία και δραστηριότητα του Κ. Μητσοτάκη ως Πρωθυπουργού;</a:t>
            </a:r>
            <a:endParaRPr lang="en-US" sz="1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3157764"/>
              </p:ext>
            </p:extLst>
          </p:nvPr>
        </p:nvGraphicFramePr>
        <p:xfrm>
          <a:off x="744340" y="1816100"/>
          <a:ext cx="9338072" cy="5497598"/>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id="{4FB3FDE3-20AF-40CA-B5AA-D484C2C747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2085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964681"/>
          </a:xfrm>
        </p:spPr>
        <p:txBody>
          <a:bodyPr>
            <a:normAutofit/>
          </a:bodyPr>
          <a:lstStyle/>
          <a:p>
            <a:pPr algn="l"/>
            <a:r>
              <a:rPr lang="el-GR" sz="1600" b="1" dirty="0"/>
              <a:t>Ποια είναι η άποψή σας για την συνολική παρουσία και δραστηριότητα του Κ. Μητσοτάκη ως Πρωθυπουργού;</a:t>
            </a: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997989284"/>
              </p:ext>
            </p:extLst>
          </p:nvPr>
        </p:nvGraphicFramePr>
        <p:xfrm>
          <a:off x="1743740" y="1811338"/>
          <a:ext cx="7527850" cy="2404110"/>
        </p:xfrm>
        <a:graphic>
          <a:graphicData uri="http://schemas.openxmlformats.org/drawingml/2006/table">
            <a:tbl>
              <a:tblPr>
                <a:tableStyleId>{6E25E649-3F16-4E02-A733-19D2CDBF48F0}</a:tableStyleId>
              </a:tblPr>
              <a:tblGrid>
                <a:gridCol w="1786830">
                  <a:extLst>
                    <a:ext uri="{9D8B030D-6E8A-4147-A177-3AD203B41FA5}">
                      <a16:colId xmlns:a16="http://schemas.microsoft.com/office/drawing/2014/main" val="20000"/>
                    </a:ext>
                  </a:extLst>
                </a:gridCol>
                <a:gridCol w="1108497">
                  <a:extLst>
                    <a:ext uri="{9D8B030D-6E8A-4147-A177-3AD203B41FA5}">
                      <a16:colId xmlns:a16="http://schemas.microsoft.com/office/drawing/2014/main" val="20001"/>
                    </a:ext>
                  </a:extLst>
                </a:gridCol>
                <a:gridCol w="1091952">
                  <a:extLst>
                    <a:ext uri="{9D8B030D-6E8A-4147-A177-3AD203B41FA5}">
                      <a16:colId xmlns:a16="http://schemas.microsoft.com/office/drawing/2014/main" val="20002"/>
                    </a:ext>
                  </a:extLst>
                </a:gridCol>
                <a:gridCol w="1091952">
                  <a:extLst>
                    <a:ext uri="{9D8B030D-6E8A-4147-A177-3AD203B41FA5}">
                      <a16:colId xmlns:a16="http://schemas.microsoft.com/office/drawing/2014/main" val="20003"/>
                    </a:ext>
                  </a:extLst>
                </a:gridCol>
                <a:gridCol w="1158130">
                  <a:extLst>
                    <a:ext uri="{9D8B030D-6E8A-4147-A177-3AD203B41FA5}">
                      <a16:colId xmlns:a16="http://schemas.microsoft.com/office/drawing/2014/main" val="20004"/>
                    </a:ext>
                  </a:extLst>
                </a:gridCol>
                <a:gridCol w="1290489">
                  <a:extLst>
                    <a:ext uri="{9D8B030D-6E8A-4147-A177-3AD203B41FA5}">
                      <a16:colId xmlns:a16="http://schemas.microsoft.com/office/drawing/2014/main" val="20005"/>
                    </a:ext>
                  </a:extLst>
                </a:gridCol>
              </a:tblGrid>
              <a:tr h="190500">
                <a:tc>
                  <a:txBody>
                    <a:bodyPr/>
                    <a:lstStyle/>
                    <a:p>
                      <a:pPr algn="l"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ΘΕΤΙΚΗ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ΜΑΛΛΟΝ ΘΕΤΙΚΗ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ΜΑΛΛΟΝ ΑΡΝΗΤΙΚΗ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ΑΡΝΗΤΙΚΗ</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ΔΓ/ΔΑ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190500">
                <a:tc>
                  <a:txBody>
                    <a:bodyPr/>
                    <a:lstStyle/>
                    <a:p>
                      <a:pPr algn="l" fontAlgn="b"/>
                      <a:r>
                        <a:rPr lang="el-GR" sz="1100" b="1" u="none" strike="noStrike">
                          <a:effectLst/>
                        </a:rPr>
                        <a:t>Άκρα 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5,56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190500">
                <a:tc>
                  <a:txBody>
                    <a:bodyPr/>
                    <a:lstStyle/>
                    <a:p>
                      <a:pPr algn="l" fontAlgn="b"/>
                      <a:r>
                        <a:rPr lang="el-GR" sz="1100" b="1" u="none" strike="noStrike">
                          <a:effectLst/>
                        </a:rPr>
                        <a:t>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66,67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20,37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0,93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190500">
                <a:tc>
                  <a:txBody>
                    <a:bodyPr/>
                    <a:lstStyle/>
                    <a:p>
                      <a:pPr algn="l" fontAlgn="b"/>
                      <a:r>
                        <a:rPr lang="el-GR" sz="1100" b="1" u="none" strike="noStrike">
                          <a:effectLst/>
                        </a:rPr>
                        <a:t>Κεντροδεξιά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69,49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23,73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190500">
                <a:tc>
                  <a:txBody>
                    <a:bodyPr/>
                    <a:lstStyle/>
                    <a:p>
                      <a:pPr algn="l" fontAlgn="b"/>
                      <a:r>
                        <a:rPr lang="el-GR" sz="1100" b="1" u="none" strike="noStrike">
                          <a:effectLst/>
                        </a:rPr>
                        <a:t>Κέντρο</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34,43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14,75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14,75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1,64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190500">
                <a:tc>
                  <a:txBody>
                    <a:bodyPr/>
                    <a:lstStyle/>
                    <a:p>
                      <a:pPr algn="l" fontAlgn="b"/>
                      <a:r>
                        <a:rPr lang="el-GR" sz="1100" b="1" u="none" strike="noStrike">
                          <a:effectLst/>
                        </a:rPr>
                        <a:t>Κεντροαριστερά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12,09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28,37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25,58</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32,56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1,40</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190500">
                <a:tc>
                  <a:txBody>
                    <a:bodyPr/>
                    <a:lstStyle/>
                    <a:p>
                      <a:pPr algn="l" fontAlgn="b"/>
                      <a:r>
                        <a:rPr lang="el-GR" sz="1100" b="1" u="none" strike="noStrike">
                          <a:effectLst/>
                        </a:rPr>
                        <a:t>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6,11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12,21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74,81</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0,76</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r h="190500">
                <a:tc>
                  <a:txBody>
                    <a:bodyPr/>
                    <a:lstStyle/>
                    <a:p>
                      <a:pPr algn="l" fontAlgn="b"/>
                      <a:r>
                        <a:rPr lang="el-GR" sz="1100" b="1" u="none" strike="noStrike">
                          <a:effectLst/>
                        </a:rPr>
                        <a:t>Άκρα Αριστερά</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22,22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33,33</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44,44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7"/>
                  </a:ext>
                </a:extLst>
              </a:tr>
              <a:tr h="190500">
                <a:tc>
                  <a:txBody>
                    <a:bodyPr/>
                    <a:lstStyle/>
                    <a:p>
                      <a:pPr algn="l" fontAlgn="b"/>
                      <a:r>
                        <a:rPr lang="el-GR" sz="1100" b="1" u="none" strike="noStrike">
                          <a:effectLst/>
                        </a:rPr>
                        <a:t>Δεν νομίζω ότι έχουν νόημα αυτοί οι διαχωρισμοί</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17,39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19,57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45,65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8"/>
                  </a:ext>
                </a:extLst>
              </a:tr>
              <a:tr h="190500">
                <a:tc>
                  <a:txBody>
                    <a:bodyPr/>
                    <a:lstStyle/>
                    <a:p>
                      <a:pPr algn="l" fontAlgn="b"/>
                      <a:r>
                        <a:rPr lang="el-GR" sz="1100" b="1" u="none" strike="noStrike">
                          <a:effectLst/>
                        </a:rPr>
                        <a:t>Σε κανένα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17,24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25,29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27,59</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26,44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3,45</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9"/>
                  </a:ext>
                </a:extLst>
              </a:tr>
              <a:tr h="190500">
                <a:tc>
                  <a:txBody>
                    <a:bodyPr/>
                    <a:lstStyle/>
                    <a:p>
                      <a:pPr algn="l" fontAlgn="b"/>
                      <a:r>
                        <a:rPr lang="el-GR" sz="1100" b="1" u="none" strike="noStrike">
                          <a:effectLst/>
                        </a:rPr>
                        <a:t>ΔΓ/ ΔΑ</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30,77</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11,54</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effectLst/>
                        </a:rPr>
                        <a:t>26,92</a:t>
                      </a:r>
                      <a:endParaRPr lang="el-GR" sz="1100" b="1" i="0" u="none" strike="noStrike">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dirty="0">
                        <a:solidFill>
                          <a:srgbClr val="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89279663"/>
              </p:ext>
            </p:extLst>
          </p:nvPr>
        </p:nvGraphicFramePr>
        <p:xfrm>
          <a:off x="1743739" y="4592638"/>
          <a:ext cx="7527850" cy="2392953"/>
        </p:xfrm>
        <a:graphic>
          <a:graphicData uri="http://schemas.openxmlformats.org/drawingml/2006/table">
            <a:tbl>
              <a:tblPr>
                <a:tableStyleId>{6E25E649-3F16-4E02-A733-19D2CDBF48F0}</a:tableStyleId>
              </a:tblPr>
              <a:tblGrid>
                <a:gridCol w="1786831">
                  <a:extLst>
                    <a:ext uri="{9D8B030D-6E8A-4147-A177-3AD203B41FA5}">
                      <a16:colId xmlns:a16="http://schemas.microsoft.com/office/drawing/2014/main" val="20000"/>
                    </a:ext>
                  </a:extLst>
                </a:gridCol>
                <a:gridCol w="1108496">
                  <a:extLst>
                    <a:ext uri="{9D8B030D-6E8A-4147-A177-3AD203B41FA5}">
                      <a16:colId xmlns:a16="http://schemas.microsoft.com/office/drawing/2014/main" val="20001"/>
                    </a:ext>
                  </a:extLst>
                </a:gridCol>
                <a:gridCol w="1091952">
                  <a:extLst>
                    <a:ext uri="{9D8B030D-6E8A-4147-A177-3AD203B41FA5}">
                      <a16:colId xmlns:a16="http://schemas.microsoft.com/office/drawing/2014/main" val="20002"/>
                    </a:ext>
                  </a:extLst>
                </a:gridCol>
                <a:gridCol w="1091952">
                  <a:extLst>
                    <a:ext uri="{9D8B030D-6E8A-4147-A177-3AD203B41FA5}">
                      <a16:colId xmlns:a16="http://schemas.microsoft.com/office/drawing/2014/main" val="20003"/>
                    </a:ext>
                  </a:extLst>
                </a:gridCol>
                <a:gridCol w="1158131">
                  <a:extLst>
                    <a:ext uri="{9D8B030D-6E8A-4147-A177-3AD203B41FA5}">
                      <a16:colId xmlns:a16="http://schemas.microsoft.com/office/drawing/2014/main" val="20004"/>
                    </a:ext>
                  </a:extLst>
                </a:gridCol>
                <a:gridCol w="1290488">
                  <a:extLst>
                    <a:ext uri="{9D8B030D-6E8A-4147-A177-3AD203B41FA5}">
                      <a16:colId xmlns:a16="http://schemas.microsoft.com/office/drawing/2014/main" val="20005"/>
                    </a:ext>
                  </a:extLst>
                </a:gridCol>
              </a:tblGrid>
              <a:tr h="554577">
                <a:tc>
                  <a:txBody>
                    <a:bodyPr/>
                    <a:lstStyle/>
                    <a:p>
                      <a:pPr algn="l" fontAlgn="b"/>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ΘΕΤΙΚΗ</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ΜΑΛΛΟΝ ΘΕΤΙΚΗ</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ΜΑΛΛΟΝ ΑΡΝΗΤΙΚΗ</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ΑΡΝΗΤΙΚΗ</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ΔΓ/ΔΑ</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306396">
                <a:tc>
                  <a:txBody>
                    <a:bodyPr/>
                    <a:lstStyle/>
                    <a:p>
                      <a:pPr algn="l" fontAlgn="b"/>
                      <a:r>
                        <a:rPr lang="el-GR" sz="1100" b="1" u="none" strike="noStrike">
                          <a:ln>
                            <a:noFill/>
                          </a:ln>
                          <a:solidFill>
                            <a:sysClr val="windowText" lastClr="000000"/>
                          </a:solidFill>
                          <a:effectLst/>
                        </a:rPr>
                        <a:t>Ν.Δ.</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67,07</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22,56</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4,27</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5,49</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0,61</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306396">
                <a:tc>
                  <a:txBody>
                    <a:bodyPr/>
                    <a:lstStyle/>
                    <a:p>
                      <a:pPr algn="l" fontAlgn="b"/>
                      <a:r>
                        <a:rPr lang="el-GR" sz="1100" b="1" u="none" strike="noStrike">
                          <a:ln>
                            <a:noFill/>
                          </a:ln>
                          <a:solidFill>
                            <a:sysClr val="windowText" lastClr="000000"/>
                          </a:solidFill>
                          <a:effectLst/>
                        </a:rPr>
                        <a:t>ΣΥΡΙΖΑ</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9,73</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18,68</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23,74</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47,86</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2"/>
                  </a:ext>
                </a:extLst>
              </a:tr>
              <a:tr h="306396">
                <a:tc>
                  <a:txBody>
                    <a:bodyPr/>
                    <a:lstStyle/>
                    <a:p>
                      <a:pPr algn="l" fontAlgn="b"/>
                      <a:r>
                        <a:rPr lang="el-GR" sz="1100" b="1" u="none" strike="noStrike">
                          <a:ln>
                            <a:noFill/>
                          </a:ln>
                          <a:solidFill>
                            <a:sysClr val="windowText" lastClr="000000"/>
                          </a:solidFill>
                          <a:effectLst/>
                        </a:rPr>
                        <a:t>ΚΙΝΗΜΑ ΑΛΛΑΓΗΣ</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39,39</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36,36</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13,64</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7,58</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3,03</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3"/>
                  </a:ext>
                </a:extLst>
              </a:tr>
              <a:tr h="306396">
                <a:tc>
                  <a:txBody>
                    <a:bodyPr/>
                    <a:lstStyle/>
                    <a:p>
                      <a:pPr algn="l" fontAlgn="b"/>
                      <a:r>
                        <a:rPr lang="el-GR" sz="1100" b="1" u="none" strike="noStrike">
                          <a:ln>
                            <a:noFill/>
                          </a:ln>
                          <a:solidFill>
                            <a:sysClr val="windowText" lastClr="000000"/>
                          </a:solidFill>
                          <a:effectLst/>
                        </a:rPr>
                        <a:t>ΚΚΕ</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9,09</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15,91</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9,09</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63,64</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2,27</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4"/>
                  </a:ext>
                </a:extLst>
              </a:tr>
              <a:tr h="306396">
                <a:tc>
                  <a:txBody>
                    <a:bodyPr/>
                    <a:lstStyle/>
                    <a:p>
                      <a:pPr algn="l" fontAlgn="b"/>
                      <a:r>
                        <a:rPr lang="el-GR" sz="1100" b="1" u="none" strike="noStrike">
                          <a:ln>
                            <a:noFill/>
                          </a:ln>
                          <a:solidFill>
                            <a:sysClr val="windowText" lastClr="000000"/>
                          </a:solidFill>
                          <a:effectLst/>
                        </a:rPr>
                        <a:t>ΕΛΛΗΝΙΚΗ ΛΥΣΗ</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26,67</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20,00</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20,00</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33,33</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5"/>
                  </a:ext>
                </a:extLst>
              </a:tr>
              <a:tr h="306396">
                <a:tc>
                  <a:txBody>
                    <a:bodyPr/>
                    <a:lstStyle/>
                    <a:p>
                      <a:pPr algn="l" fontAlgn="b"/>
                      <a:r>
                        <a:rPr lang="el-GR" sz="1100" b="1" u="none" strike="noStrike">
                          <a:ln>
                            <a:noFill/>
                          </a:ln>
                          <a:solidFill>
                            <a:sysClr val="windowText" lastClr="000000"/>
                          </a:solidFill>
                          <a:effectLst/>
                        </a:rPr>
                        <a:t>ΜΕΡΑ 25</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7,14</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a:ln>
                            <a:noFill/>
                          </a:ln>
                          <a:solidFill>
                            <a:sysClr val="windowText" lastClr="000000"/>
                          </a:solidFill>
                          <a:effectLst/>
                        </a:rPr>
                        <a:t>32,14</a:t>
                      </a:r>
                      <a:endParaRPr lang="el-GR" sz="1100" b="1" i="0" u="none" strike="noStrike">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53,57</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tc>
                  <a:txBody>
                    <a:bodyPr/>
                    <a:lstStyle/>
                    <a:p>
                      <a:pPr algn="ctr" fontAlgn="b"/>
                      <a:r>
                        <a:rPr lang="el-GR" sz="1100" b="1" u="none" strike="noStrike" dirty="0">
                          <a:ln>
                            <a:noFill/>
                          </a:ln>
                          <a:solidFill>
                            <a:sysClr val="windowText" lastClr="000000"/>
                          </a:solidFill>
                          <a:effectLst/>
                        </a:rPr>
                        <a:t>7,14</a:t>
                      </a:r>
                      <a:endParaRPr lang="el-GR" sz="1100" b="1" i="0" u="none" strike="noStrike" dirty="0">
                        <a:ln>
                          <a:noFill/>
                        </a:ln>
                        <a:solidFill>
                          <a:sysClr val="windowText" lastClr="000000"/>
                        </a:solidFill>
                        <a:effectLst/>
                        <a:latin typeface="Calibri"/>
                      </a:endParaRPr>
                    </a:p>
                  </a:txBody>
                  <a:tcPr marL="9525" marR="9525" marT="9525" marB="0" anchor="b">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6"/>
                  </a:ext>
                </a:extLst>
              </a:tr>
            </a:tbl>
          </a:graphicData>
        </a:graphic>
      </p:graphicFrame>
      <p:pic>
        <p:nvPicPr>
          <p:cNvPr id="7" name="Picture 1">
            <a:extLst>
              <a:ext uri="{FF2B5EF4-FFF2-40B4-BE49-F238E27FC236}">
                <a16:creationId xmlns:a16="http://schemas.microsoft.com/office/drawing/2014/main" id="{95FAED63-AD17-466B-8162-00C8639532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2736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4340" y="432319"/>
            <a:ext cx="9338072" cy="564431"/>
          </a:xfrm>
        </p:spPr>
        <p:txBody>
          <a:bodyPr>
            <a:normAutofit/>
          </a:bodyPr>
          <a:lstStyle/>
          <a:p>
            <a:r>
              <a:rPr lang="el-GR" sz="1600" b="1" dirty="0"/>
              <a:t>Πόσο ικανοποιημένος/η είστε από την αντιπολιτευτική τακτική του...</a:t>
            </a:r>
            <a:endParaRPr lang="en-US" sz="1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22128641"/>
              </p:ext>
            </p:extLst>
          </p:nvPr>
        </p:nvGraphicFramePr>
        <p:xfrm>
          <a:off x="541338" y="1476375"/>
          <a:ext cx="9744075" cy="5776913"/>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1">
            <a:extLst>
              <a:ext uri="{FF2B5EF4-FFF2-40B4-BE49-F238E27FC236}">
                <a16:creationId xmlns:a16="http://schemas.microsoft.com/office/drawing/2014/main" id="{DD9C32F9-3E66-460C-8DA7-D1735A60E31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53" y="7274223"/>
            <a:ext cx="1216129" cy="665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9616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2269</Words>
  <Application>Microsoft Office PowerPoint</Application>
  <PresentationFormat>B4 (ISO) Paper (250x353 mm)</PresentationFormat>
  <Paragraphs>1160</Paragraphs>
  <Slides>33</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33</vt:i4>
      </vt:variant>
    </vt:vector>
  </HeadingPairs>
  <TitlesOfParts>
    <vt:vector size="40" baseType="lpstr">
      <vt:lpstr>Arial</vt:lpstr>
      <vt:lpstr>Calibri</vt:lpstr>
      <vt:lpstr>Calibri Light</vt:lpstr>
      <vt:lpstr>Office Theme</vt:lpstr>
      <vt:lpstr>1_Office Theme</vt:lpstr>
      <vt:lpstr>2_Office Theme</vt:lpstr>
      <vt:lpstr>3_Office Theme</vt:lpstr>
      <vt:lpstr>PowerPoint Presentation</vt:lpstr>
      <vt:lpstr>Ταυτότητα Έρευνας</vt:lpstr>
      <vt:lpstr>Πιστεύετε ότι η χώρα, πάει σε γενικά σωστή κατεύθυνση ή όχι;</vt:lpstr>
      <vt:lpstr>Πιστεύετε ότι η χώρα, πάει σε γενικά σωστή κατεύθυνση ή όχι;</vt:lpstr>
      <vt:lpstr>Πόσο ικανοποιημένοι είστε από το συνολικό έργο της Κυβέρνησης ;</vt:lpstr>
      <vt:lpstr>Πόσο ικανοποιημένοι είστε από το συνολικό έργο της Κυβέρνησης ;</vt:lpstr>
      <vt:lpstr>Ποια είναι η άποψή σας για την συνολική παρουσία και δραστηριότητα του Κ. Μητσοτάκη ως Πρωθυπουργού;</vt:lpstr>
      <vt:lpstr>Ποια είναι η άποψή σας για την συνολική παρουσία και δραστηριότητα του Κ. Μητσοτάκη ως Πρωθυπουργού;</vt:lpstr>
      <vt:lpstr>Πόσο ικανοποιημένος/η είστε από την αντιπολιτευτική τακτική του...</vt:lpstr>
      <vt:lpstr>Ποια είναι η άποψή σας για τα πρόσωπα των Πολιτικών Αρχηγών...</vt:lpstr>
      <vt:lpstr>Πιστεύετε, από όλη την πορεία ΣΥΡΙΖΑ μετεκλογικά, ότι μπορεί να εκφράσει την Προοδευτική Παράταξη και να συσπειρώσει ευρύτερες δυνάμεις του Κέντρου και της Κεντροαριστεράς;</vt:lpstr>
      <vt:lpstr>Πιστεύετε, από όλη την πορεία ΣΥΡΙΖΑ μετεκλογικά, ότι μπορεί να εκφράσει την Προοδευτική Παράταξη και να συσπειρώσει ευρύτερες δυνάμεις του Κέντρου και της Κεντροαριστεράς;</vt:lpstr>
      <vt:lpstr>Πως θα βλέπατε...  ...μια ευρύτερη πολιτική συνεργασία ΣΥΡΙΖΑ – ΚΙΝΑΛ ;</vt:lpstr>
      <vt:lpstr>Πως θα βλέπατε...  ...μια ευρύτερη πολιτική συνεργασία ΣΥΡΙΖΑ – ΚΙΝΑΛ ;</vt:lpstr>
      <vt:lpstr>Πως θα βλέπατε...  ...μια συνεργασία της Κυβέρνησης με το ΚΙΝΑΛ;</vt:lpstr>
      <vt:lpstr>Πως θα βλέπατε...  ...μια συνεργασία της Κυβέρνησης με το ΚΙΝΑΛ;</vt:lpstr>
      <vt:lpstr>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vt:lpstr>
      <vt:lpstr>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 (Ψηφοφόροι ΚΙΝΑΛ)</vt:lpstr>
      <vt:lpstr>Έχει ανοίξει στο ΚΙΝΑΛ η συζήτηση για τις διαδικασίες που θα αναδείξουν την νέα ηγεσία του. Εσείς πιστεύετε ότι θα πρέπει να αλλάξει η Φώφη Γεννηματά από Πρόεδρος του ΚΙΝΑΛ;</vt:lpstr>
      <vt:lpstr>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vt:lpstr>
      <vt:lpstr>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 (Ψηφοφόροι ΚΙΝΑΛ)</vt:lpstr>
      <vt:lpstr>Συζητείται ότι θα κινηθούν οι διαδικασίες εκλογής του νέου Προέδρου του ΚΙΝΑΛ από το Φθινόπωρο και άλλοι μιλάνε για Νοέμβριο άλλοι ότι είναι ανάγκη να πραγματοποιηθούν πολύ πιο γρήγορα. Εσείς τι πιστεύετε;</vt:lpstr>
      <vt:lpstr>Ήδη κατατίθενται υποψηφιότητες για την θέση του Πρόεδρου του ΚΙΝΑΛ (Φ. Γεννηματά, Α. Λοβέρδος), ενώ γράφονται και συζητούνται και άλλα ονόματα (Ν.Ανδρουλάκης, Παύλος Γερουλάνος). Εσείς ποιον θα προτιμούσατε για νέο Πρόεδρο του ΚΙΝΑΛ;</vt:lpstr>
      <vt:lpstr>Ήδη κατατίθενται υποψηφιότητες για την θέση του Πρόεδρου του ΚΙΝΑΛ (Φ. Γεννηματά, Α. Λοβέρδος), ενώ γράφονται και συζητούνται και άλλα ονόματα (Ν.Ανδρουλάκης, Παύλος Γερουλάνος). Εσείς ποιον θα προτιμούσατε για νέο Πρόεδρο του ΚΙΝΑΛ; (Ψηφοφόροι ΚΙΝΑΛ)</vt:lpstr>
      <vt:lpstr>Ήδη κατατίθενται υποψηφιότητες για την θέση του Πρόεδρου του ΚΙΝΑΛ (Φ. Γεννηματά, Α. Λοβέρδος), ενώ γράφονται και συζητούνται και άλλα ονόματα (Ν.Ανδρουλάκης, Παύλος Γερουλάνος). Εσείς ποιον θα προτιμούσατε για νέο Πρόεδρο του ΚΙΝΑΛ;</vt:lpstr>
      <vt:lpstr>Ανεξάρτητα από την επιλογή σας,  ποιος νομίζετε ότι...</vt:lpstr>
      <vt:lpstr>Υπάρχουν σκέψεις/ προτάσεις για επαναφορά στον τίτλο ΠΑΣΟΚ του Κινήματος Αλλαγής. Εσείς τι πιστεύετε;</vt:lpstr>
      <vt:lpstr>Υπάρχουν σκέψεις/ προτάσεις για επαναφορά στον τίτλο ΠΑΣΟΚ του Κινήματος Αλλαγής. Εσείς τι πιστεύετε; (Ψηφοφόροι ΚΙΝΑΛ)</vt:lpstr>
      <vt:lpstr>Υπάρχουν σκέψεις/ προτάσεις για επαναφορά στον τίτλο ΠΑΣΟΚ του Κινήματος Αλλαγής. Εσείς τι πιστεύετε;</vt:lpstr>
      <vt:lpstr>Ποιο από τα ακόλουθα κόμματα θα μπορούσατε να ψηφίσετε και ποιο δεν θα μπορούσατε να ψηφισετε ποτέ;</vt:lpstr>
      <vt:lpstr>Αν πρόκυπτε θέμα εκλογών και ψηφίζαμε την ερχόμενη Κυριακή, εσείς ποιο κόμμα θα ψηφίζατε ;</vt:lpstr>
      <vt:lpstr>Η πορεία της πρόθεσης ψήφου</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dc:title>
  <dc:creator>Λογαριασμός Microsoft</dc:creator>
  <cp:lastModifiedBy>Γεωργία Ζούπη</cp:lastModifiedBy>
  <cp:revision>22</cp:revision>
  <dcterms:created xsi:type="dcterms:W3CDTF">2021-02-20T11:15:26Z</dcterms:created>
  <dcterms:modified xsi:type="dcterms:W3CDTF">2021-02-23T19:42:37Z</dcterms:modified>
</cp:coreProperties>
</file>