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20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6.xml" ContentType="application/vnd.openxmlformats-officedocument.themeOverride+xml"/>
  <Override PartName="/ppt/tags/tag121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  <p:sldMasterId id="2147483668" r:id="rId3"/>
  </p:sldMasterIdLst>
  <p:notesMasterIdLst>
    <p:notesMasterId r:id="rId25"/>
  </p:notesMasterIdLst>
  <p:handoutMasterIdLst>
    <p:handoutMasterId r:id="rId26"/>
  </p:handoutMasterIdLst>
  <p:sldIdLst>
    <p:sldId id="406" r:id="rId4"/>
    <p:sldId id="339" r:id="rId5"/>
    <p:sldId id="424" r:id="rId6"/>
    <p:sldId id="425" r:id="rId7"/>
    <p:sldId id="427" r:id="rId8"/>
    <p:sldId id="426" r:id="rId9"/>
    <p:sldId id="428" r:id="rId10"/>
    <p:sldId id="429" r:id="rId11"/>
    <p:sldId id="432" r:id="rId12"/>
    <p:sldId id="430" r:id="rId13"/>
    <p:sldId id="431" r:id="rId14"/>
    <p:sldId id="433" r:id="rId15"/>
    <p:sldId id="435" r:id="rId16"/>
    <p:sldId id="434" r:id="rId17"/>
    <p:sldId id="436" r:id="rId18"/>
    <p:sldId id="437" r:id="rId19"/>
    <p:sldId id="438" r:id="rId20"/>
    <p:sldId id="440" r:id="rId21"/>
    <p:sldId id="443" r:id="rId22"/>
    <p:sldId id="444" r:id="rId23"/>
    <p:sldId id="408" r:id="rId24"/>
  </p:sldIdLst>
  <p:sldSz cx="9144000" cy="5143500" type="screen16x9"/>
  <p:notesSz cx="6858000" cy="9144000"/>
  <p:custDataLst>
    <p:tags r:id="rId27"/>
  </p:custDataLst>
  <p:defaultTextStyle>
    <a:defPPr>
      <a:defRPr lang="zh-CN"/>
    </a:defPPr>
    <a:lvl1pPr marL="0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565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65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330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6895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3460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0660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7225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3790" algn="l" defTabSz="913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6">
          <p15:clr>
            <a:srgbClr val="A4A3A4"/>
          </p15:clr>
        </p15:guide>
        <p15:guide id="2" pos="29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A7F"/>
    <a:srgbClr val="FEBF00"/>
    <a:srgbClr val="BA8D2D"/>
    <a:srgbClr val="105A80"/>
    <a:srgbClr val="293247"/>
    <a:srgbClr val="DF213B"/>
    <a:srgbClr val="2C3E50"/>
    <a:srgbClr val="FC4349"/>
    <a:srgbClr val="C9452E"/>
    <a:srgbClr val="D7DA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Φωτεινό στυλ 3 - Έμφαση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Μεσαίο στυλ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62"/>
    <p:restoredTop sz="94686"/>
  </p:normalViewPr>
  <p:slideViewPr>
    <p:cSldViewPr snapToGrid="0">
      <p:cViewPr varScale="1">
        <p:scale>
          <a:sx n="115" d="100"/>
          <a:sy n="115" d="100"/>
        </p:scale>
        <p:origin x="1164" y="102"/>
      </p:cViewPr>
      <p:guideLst>
        <p:guide orient="horz" pos="1626"/>
        <p:guide pos="29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ousi Sofia" userId="1e6d4ec9-4904-4dd2-9869-7e27fe13e2ae" providerId="ADAL" clId="{BEC655B5-6952-4D7D-8DA4-5CB858137599}"/>
    <pc:docChg chg="modSld">
      <pc:chgData name="Panousi Sofia" userId="1e6d4ec9-4904-4dd2-9869-7e27fe13e2ae" providerId="ADAL" clId="{BEC655B5-6952-4D7D-8DA4-5CB858137599}" dt="2022-12-12T15:04:54.947" v="417" actId="20577"/>
      <pc:docMkLst>
        <pc:docMk/>
      </pc:docMkLst>
      <pc:sldChg chg="modSp mod">
        <pc:chgData name="Panousi Sofia" userId="1e6d4ec9-4904-4dd2-9869-7e27fe13e2ae" providerId="ADAL" clId="{BEC655B5-6952-4D7D-8DA4-5CB858137599}" dt="2022-12-12T15:03:30.719" v="416" actId="14861"/>
        <pc:sldMkLst>
          <pc:docMk/>
          <pc:sldMk cId="3287747767" sldId="436"/>
        </pc:sldMkLst>
        <pc:spChg chg="mod">
          <ac:chgData name="Panousi Sofia" userId="1e6d4ec9-4904-4dd2-9869-7e27fe13e2ae" providerId="ADAL" clId="{BEC655B5-6952-4D7D-8DA4-5CB858137599}" dt="2022-12-12T15:03:30.719" v="416" actId="14861"/>
          <ac:spMkLst>
            <pc:docMk/>
            <pc:sldMk cId="3287747767" sldId="436"/>
            <ac:spMk id="4" creationId="{3390E5DE-4FA5-DC1A-DB4E-9B220BA45AE5}"/>
          </ac:spMkLst>
        </pc:spChg>
      </pc:sldChg>
      <pc:sldChg chg="modSp mod">
        <pc:chgData name="Panousi Sofia" userId="1e6d4ec9-4904-4dd2-9869-7e27fe13e2ae" providerId="ADAL" clId="{BEC655B5-6952-4D7D-8DA4-5CB858137599}" dt="2022-12-12T15:04:54.947" v="417" actId="20577"/>
        <pc:sldMkLst>
          <pc:docMk/>
          <pc:sldMk cId="2087924027" sldId="443"/>
        </pc:sldMkLst>
        <pc:spChg chg="mod">
          <ac:chgData name="Panousi Sofia" userId="1e6d4ec9-4904-4dd2-9869-7e27fe13e2ae" providerId="ADAL" clId="{BEC655B5-6952-4D7D-8DA4-5CB858137599}" dt="2022-12-12T15:01:29.881" v="180" actId="1076"/>
          <ac:spMkLst>
            <pc:docMk/>
            <pc:sldMk cId="2087924027" sldId="443"/>
            <ac:spMk id="6" creationId="{B9925EF0-D910-7E4F-95B4-327CF37DF917}"/>
          </ac:spMkLst>
        </pc:spChg>
        <pc:spChg chg="mod">
          <ac:chgData name="Panousi Sofia" userId="1e6d4ec9-4904-4dd2-9869-7e27fe13e2ae" providerId="ADAL" clId="{BEC655B5-6952-4D7D-8DA4-5CB858137599}" dt="2022-12-12T15:04:54.947" v="417" actId="20577"/>
          <ac:spMkLst>
            <pc:docMk/>
            <pc:sldMk cId="2087924027" sldId="443"/>
            <ac:spMk id="7" creationId="{76C02FBC-E3B7-F4B3-FD3F-506881EA084F}"/>
          </ac:spMkLst>
        </pc:spChg>
        <pc:spChg chg="mod">
          <ac:chgData name="Panousi Sofia" userId="1e6d4ec9-4904-4dd2-9869-7e27fe13e2ae" providerId="ADAL" clId="{BEC655B5-6952-4D7D-8DA4-5CB858137599}" dt="2022-12-12T15:01:22.877" v="178" actId="1076"/>
          <ac:spMkLst>
            <pc:docMk/>
            <pc:sldMk cId="2087924027" sldId="443"/>
            <ac:spMk id="8" creationId="{E1679364-A7F0-1B09-4FFE-58C9CF0F3104}"/>
          </ac:spMkLst>
        </pc:spChg>
      </pc:sldChg>
    </pc:docChg>
  </pc:docChgLst>
  <pc:docChgLst>
    <pc:chgData name="Panousi Sofia" userId="1e6d4ec9-4904-4dd2-9869-7e27fe13e2ae" providerId="ADAL" clId="{DFF001E1-1646-4E83-B8D3-511B61E26433}"/>
    <pc:docChg chg="undo custSel modSld modMainMaster">
      <pc:chgData name="Panousi Sofia" userId="1e6d4ec9-4904-4dd2-9869-7e27fe13e2ae" providerId="ADAL" clId="{DFF001E1-1646-4E83-B8D3-511B61E26433}" dt="2022-11-30T15:50:58.563" v="85" actId="20577"/>
      <pc:docMkLst>
        <pc:docMk/>
      </pc:docMkLst>
      <pc:sldChg chg="addSp delSp modSp mod">
        <pc:chgData name="Panousi Sofia" userId="1e6d4ec9-4904-4dd2-9869-7e27fe13e2ae" providerId="ADAL" clId="{DFF001E1-1646-4E83-B8D3-511B61E26433}" dt="2022-11-30T15:44:23.929" v="20" actId="1076"/>
        <pc:sldMkLst>
          <pc:docMk/>
          <pc:sldMk cId="0" sldId="406"/>
        </pc:sldMkLst>
        <pc:picChg chg="add del mod">
          <ac:chgData name="Panousi Sofia" userId="1e6d4ec9-4904-4dd2-9869-7e27fe13e2ae" providerId="ADAL" clId="{DFF001E1-1646-4E83-B8D3-511B61E26433}" dt="2022-11-30T15:44:07.663" v="17" actId="478"/>
          <ac:picMkLst>
            <pc:docMk/>
            <pc:sldMk cId="0" sldId="406"/>
            <ac:picMk id="4" creationId="{FAE7B146-9D88-4B2E-98FE-4245A19463A0}"/>
          </ac:picMkLst>
        </pc:picChg>
        <pc:picChg chg="add mod">
          <ac:chgData name="Panousi Sofia" userId="1e6d4ec9-4904-4dd2-9869-7e27fe13e2ae" providerId="ADAL" clId="{DFF001E1-1646-4E83-B8D3-511B61E26433}" dt="2022-11-30T15:44:23.929" v="20" actId="1076"/>
          <ac:picMkLst>
            <pc:docMk/>
            <pc:sldMk cId="0" sldId="406"/>
            <ac:picMk id="7" creationId="{CBBEEB56-F694-10AE-F1C6-F5CF50C8CD11}"/>
          </ac:picMkLst>
        </pc:picChg>
      </pc:sldChg>
      <pc:sldChg chg="addSp delSp modSp mod setBg">
        <pc:chgData name="Panousi Sofia" userId="1e6d4ec9-4904-4dd2-9869-7e27fe13e2ae" providerId="ADAL" clId="{DFF001E1-1646-4E83-B8D3-511B61E26433}" dt="2022-11-30T15:50:14.507" v="66" actId="1076"/>
        <pc:sldMkLst>
          <pc:docMk/>
          <pc:sldMk cId="3625524114" sldId="425"/>
        </pc:sldMkLst>
        <pc:spChg chg="mod ord">
          <ac:chgData name="Panousi Sofia" userId="1e6d4ec9-4904-4dd2-9869-7e27fe13e2ae" providerId="ADAL" clId="{DFF001E1-1646-4E83-B8D3-511B61E26433}" dt="2022-11-30T15:47:35.963" v="33" actId="26606"/>
          <ac:spMkLst>
            <pc:docMk/>
            <pc:sldMk cId="3625524114" sldId="425"/>
            <ac:spMk id="2" creationId="{18374106-2C1E-45DA-6422-586ED61A7DAA}"/>
          </ac:spMkLst>
        </pc:spChg>
        <pc:spChg chg="mod">
          <ac:chgData name="Panousi Sofia" userId="1e6d4ec9-4904-4dd2-9869-7e27fe13e2ae" providerId="ADAL" clId="{DFF001E1-1646-4E83-B8D3-511B61E26433}" dt="2022-11-30T15:49:14.727" v="55" actId="1076"/>
          <ac:spMkLst>
            <pc:docMk/>
            <pc:sldMk cId="3625524114" sldId="425"/>
            <ac:spMk id="3" creationId="{D62BB109-AB1A-C24F-8088-5D12E00C2D76}"/>
          </ac:spMkLst>
        </pc:spChg>
        <pc:spChg chg="mod">
          <ac:chgData name="Panousi Sofia" userId="1e6d4ec9-4904-4dd2-9869-7e27fe13e2ae" providerId="ADAL" clId="{DFF001E1-1646-4E83-B8D3-511B61E26433}" dt="2022-11-30T15:50:14.507" v="66" actId="1076"/>
          <ac:spMkLst>
            <pc:docMk/>
            <pc:sldMk cId="3625524114" sldId="425"/>
            <ac:spMk id="4" creationId="{FE9973DF-226D-489A-3B3D-3C8DD6305F64}"/>
          </ac:spMkLst>
        </pc:spChg>
        <pc:spChg chg="add">
          <ac:chgData name="Panousi Sofia" userId="1e6d4ec9-4904-4dd2-9869-7e27fe13e2ae" providerId="ADAL" clId="{DFF001E1-1646-4E83-B8D3-511B61E26433}" dt="2022-11-30T15:47:35.963" v="33" actId="26606"/>
          <ac:spMkLst>
            <pc:docMk/>
            <pc:sldMk cId="3625524114" sldId="425"/>
            <ac:spMk id="6" creationId="{C54A3646-77FE-4862-96CE-45260829B18F}"/>
          </ac:spMkLst>
        </pc:spChg>
        <pc:spChg chg="add del">
          <ac:chgData name="Panousi Sofia" userId="1e6d4ec9-4904-4dd2-9869-7e27fe13e2ae" providerId="ADAL" clId="{DFF001E1-1646-4E83-B8D3-511B61E26433}" dt="2022-11-30T15:47:20.955" v="32" actId="26606"/>
          <ac:spMkLst>
            <pc:docMk/>
            <pc:sldMk cId="3625524114" sldId="425"/>
            <ac:spMk id="9" creationId="{907EF6B7-1338-4443-8C46-6A318D952DFD}"/>
          </ac:spMkLst>
        </pc:spChg>
        <pc:spChg chg="add del">
          <ac:chgData name="Panousi Sofia" userId="1e6d4ec9-4904-4dd2-9869-7e27fe13e2ae" providerId="ADAL" clId="{DFF001E1-1646-4E83-B8D3-511B61E26433}" dt="2022-11-30T15:47:20.955" v="32" actId="26606"/>
          <ac:spMkLst>
            <pc:docMk/>
            <pc:sldMk cId="3625524114" sldId="425"/>
            <ac:spMk id="11" creationId="{DAAE4CDD-124C-4DCF-9584-B6033B545DD5}"/>
          </ac:spMkLst>
        </pc:spChg>
        <pc:spChg chg="add del">
          <ac:chgData name="Panousi Sofia" userId="1e6d4ec9-4904-4dd2-9869-7e27fe13e2ae" providerId="ADAL" clId="{DFF001E1-1646-4E83-B8D3-511B61E26433}" dt="2022-11-30T15:47:20.955" v="32" actId="26606"/>
          <ac:spMkLst>
            <pc:docMk/>
            <pc:sldMk cId="3625524114" sldId="425"/>
            <ac:spMk id="13" creationId="{081E4A58-353D-44AE-B2FC-2A74E2E400F7}"/>
          </ac:spMkLst>
        </pc:spChg>
        <pc:spChg chg="mod">
          <ac:chgData name="Panousi Sofia" userId="1e6d4ec9-4904-4dd2-9869-7e27fe13e2ae" providerId="ADAL" clId="{DFF001E1-1646-4E83-B8D3-511B61E26433}" dt="2022-11-30T15:48:58.423" v="52"/>
          <ac:spMkLst>
            <pc:docMk/>
            <pc:sldMk cId="3625524114" sldId="425"/>
            <ac:spMk id="33" creationId="{D96F8EA0-24E4-54EE-F8D2-F232A4DFB93B}"/>
          </ac:spMkLst>
        </pc:spChg>
        <pc:spChg chg="add">
          <ac:chgData name="Panousi Sofia" userId="1e6d4ec9-4904-4dd2-9869-7e27fe13e2ae" providerId="ADAL" clId="{DFF001E1-1646-4E83-B8D3-511B61E26433}" dt="2022-11-30T15:47:35.963" v="33" actId="26606"/>
          <ac:spMkLst>
            <pc:docMk/>
            <pc:sldMk cId="3625524114" sldId="425"/>
            <ac:spMk id="34" creationId="{700D0C16-8549-4373-8B7C-3555082CEA0B}"/>
          </ac:spMkLst>
        </pc:spChg>
        <pc:spChg chg="mod">
          <ac:chgData name="Panousi Sofia" userId="1e6d4ec9-4904-4dd2-9869-7e27fe13e2ae" providerId="ADAL" clId="{DFF001E1-1646-4E83-B8D3-511B61E26433}" dt="2022-11-30T15:48:58.423" v="52"/>
          <ac:spMkLst>
            <pc:docMk/>
            <pc:sldMk cId="3625524114" sldId="425"/>
            <ac:spMk id="35" creationId="{6D3BFD0D-B3F1-1F1C-1D2D-499AF41CBDDB}"/>
          </ac:spMkLst>
        </pc:spChg>
        <pc:spChg chg="add">
          <ac:chgData name="Panousi Sofia" userId="1e6d4ec9-4904-4dd2-9869-7e27fe13e2ae" providerId="ADAL" clId="{DFF001E1-1646-4E83-B8D3-511B61E26433}" dt="2022-11-30T15:47:35.963" v="33" actId="26606"/>
          <ac:spMkLst>
            <pc:docMk/>
            <pc:sldMk cId="3625524114" sldId="425"/>
            <ac:spMk id="36" creationId="{C7341777-0F86-4E1E-A07F-2076F00D04EC}"/>
          </ac:spMkLst>
        </pc:spChg>
        <pc:spChg chg="mod">
          <ac:chgData name="Panousi Sofia" userId="1e6d4ec9-4904-4dd2-9869-7e27fe13e2ae" providerId="ADAL" clId="{DFF001E1-1646-4E83-B8D3-511B61E26433}" dt="2022-11-30T15:48:58.423" v="52"/>
          <ac:spMkLst>
            <pc:docMk/>
            <pc:sldMk cId="3625524114" sldId="425"/>
            <ac:spMk id="37" creationId="{1D3A929F-8626-65C9-B633-02F133F3BE44}"/>
          </ac:spMkLst>
        </pc:spChg>
        <pc:grpChg chg="add">
          <ac:chgData name="Panousi Sofia" userId="1e6d4ec9-4904-4dd2-9869-7e27fe13e2ae" providerId="ADAL" clId="{DFF001E1-1646-4E83-B8D3-511B61E26433}" dt="2022-11-30T15:47:35.963" v="33" actId="26606"/>
          <ac:grpSpMkLst>
            <pc:docMk/>
            <pc:sldMk cId="3625524114" sldId="425"/>
            <ac:grpSpMk id="7" creationId="{3F6FA249-9C10-48B9-9F72-1F333D8A9486}"/>
          </ac:grpSpMkLst>
        </pc:grpChg>
        <pc:grpChg chg="add mod">
          <ac:chgData name="Panousi Sofia" userId="1e6d4ec9-4904-4dd2-9869-7e27fe13e2ae" providerId="ADAL" clId="{DFF001E1-1646-4E83-B8D3-511B61E26433}" dt="2022-11-30T15:49:27.106" v="58" actId="1076"/>
          <ac:grpSpMkLst>
            <pc:docMk/>
            <pc:sldMk cId="3625524114" sldId="425"/>
            <ac:grpSpMk id="10" creationId="{49DC84DC-AEF0-6E1E-917E-F993C6608212}"/>
          </ac:grpSpMkLst>
        </pc:grpChg>
        <pc:cxnChg chg="add mod">
          <ac:chgData name="Panousi Sofia" userId="1e6d4ec9-4904-4dd2-9869-7e27fe13e2ae" providerId="ADAL" clId="{DFF001E1-1646-4E83-B8D3-511B61E26433}" dt="2022-11-30T15:49:22.109" v="57" actId="1076"/>
          <ac:cxnSpMkLst>
            <pc:docMk/>
            <pc:sldMk cId="3625524114" sldId="425"/>
            <ac:cxnSpMk id="5" creationId="{0384598E-6FED-A3DA-1A87-41EFEA7A2C3D}"/>
          </ac:cxnSpMkLst>
        </pc:cxnChg>
      </pc:sldChg>
      <pc:sldChg chg="modSp mod">
        <pc:chgData name="Panousi Sofia" userId="1e6d4ec9-4904-4dd2-9869-7e27fe13e2ae" providerId="ADAL" clId="{DFF001E1-1646-4E83-B8D3-511B61E26433}" dt="2022-11-30T15:50:44.063" v="78" actId="6549"/>
        <pc:sldMkLst>
          <pc:docMk/>
          <pc:sldMk cId="4291776114" sldId="428"/>
        </pc:sldMkLst>
        <pc:spChg chg="mod">
          <ac:chgData name="Panousi Sofia" userId="1e6d4ec9-4904-4dd2-9869-7e27fe13e2ae" providerId="ADAL" clId="{DFF001E1-1646-4E83-B8D3-511B61E26433}" dt="2022-11-30T15:50:44.063" v="78" actId="6549"/>
          <ac:spMkLst>
            <pc:docMk/>
            <pc:sldMk cId="4291776114" sldId="428"/>
            <ac:spMk id="3" creationId="{D62BB109-AB1A-C24F-8088-5D12E00C2D76}"/>
          </ac:spMkLst>
        </pc:spChg>
      </pc:sldChg>
      <pc:sldChg chg="modSp mod">
        <pc:chgData name="Panousi Sofia" userId="1e6d4ec9-4904-4dd2-9869-7e27fe13e2ae" providerId="ADAL" clId="{DFF001E1-1646-4E83-B8D3-511B61E26433}" dt="2022-11-30T15:50:58.563" v="85" actId="20577"/>
        <pc:sldMkLst>
          <pc:docMk/>
          <pc:sldMk cId="1430157321" sldId="429"/>
        </pc:sldMkLst>
        <pc:spChg chg="mod">
          <ac:chgData name="Panousi Sofia" userId="1e6d4ec9-4904-4dd2-9869-7e27fe13e2ae" providerId="ADAL" clId="{DFF001E1-1646-4E83-B8D3-511B61E26433}" dt="2022-11-30T15:50:58.563" v="85" actId="20577"/>
          <ac:spMkLst>
            <pc:docMk/>
            <pc:sldMk cId="1430157321" sldId="429"/>
            <ac:spMk id="5" creationId="{ED0C13BB-A5F2-809A-F1A9-68AE02EDBE5A}"/>
          </ac:spMkLst>
        </pc:spChg>
      </pc:sldChg>
      <pc:sldChg chg="modSp mod">
        <pc:chgData name="Panousi Sofia" userId="1e6d4ec9-4904-4dd2-9869-7e27fe13e2ae" providerId="ADAL" clId="{DFF001E1-1646-4E83-B8D3-511B61E26433}" dt="2022-11-30T15:38:08.046" v="10" actId="20577"/>
        <pc:sldMkLst>
          <pc:docMk/>
          <pc:sldMk cId="2439436691" sldId="441"/>
        </pc:sldMkLst>
        <pc:spChg chg="mod">
          <ac:chgData name="Panousi Sofia" userId="1e6d4ec9-4904-4dd2-9869-7e27fe13e2ae" providerId="ADAL" clId="{DFF001E1-1646-4E83-B8D3-511B61E26433}" dt="2022-11-30T15:38:08.046" v="10" actId="20577"/>
          <ac:spMkLst>
            <pc:docMk/>
            <pc:sldMk cId="2439436691" sldId="441"/>
            <ac:spMk id="12" creationId="{1B3587AB-FB3E-0E1B-2A06-12631DFA9FF7}"/>
          </ac:spMkLst>
        </pc:spChg>
      </pc:sldChg>
      <pc:sldChg chg="modSp mod">
        <pc:chgData name="Panousi Sofia" userId="1e6d4ec9-4904-4dd2-9869-7e27fe13e2ae" providerId="ADAL" clId="{DFF001E1-1646-4E83-B8D3-511B61E26433}" dt="2022-11-30T15:39:11.857" v="15" actId="20577"/>
        <pc:sldMkLst>
          <pc:docMk/>
          <pc:sldMk cId="3724705293" sldId="442"/>
        </pc:sldMkLst>
        <pc:spChg chg="mod">
          <ac:chgData name="Panousi Sofia" userId="1e6d4ec9-4904-4dd2-9869-7e27fe13e2ae" providerId="ADAL" clId="{DFF001E1-1646-4E83-B8D3-511B61E26433}" dt="2022-11-30T15:39:11.857" v="15" actId="20577"/>
          <ac:spMkLst>
            <pc:docMk/>
            <pc:sldMk cId="3724705293" sldId="442"/>
            <ac:spMk id="12" creationId="{1B3587AB-FB3E-0E1B-2A06-12631DFA9FF7}"/>
          </ac:spMkLst>
        </pc:spChg>
      </pc:sldChg>
      <pc:sldMasterChg chg="modSldLayout">
        <pc:chgData name="Panousi Sofia" userId="1e6d4ec9-4904-4dd2-9869-7e27fe13e2ae" providerId="ADAL" clId="{DFF001E1-1646-4E83-B8D3-511B61E26433}" dt="2022-11-30T15:45:12.074" v="27"/>
        <pc:sldMasterMkLst>
          <pc:docMk/>
          <pc:sldMasterMk cId="0" sldId="2147483648"/>
        </pc:sldMasterMkLst>
        <pc:sldLayoutChg chg="addSp modSp mod">
          <pc:chgData name="Panousi Sofia" userId="1e6d4ec9-4904-4dd2-9869-7e27fe13e2ae" providerId="ADAL" clId="{DFF001E1-1646-4E83-B8D3-511B61E26433}" dt="2022-11-30T15:44:57.613" v="24" actId="1076"/>
          <pc:sldLayoutMkLst>
            <pc:docMk/>
            <pc:sldMasterMk cId="0" sldId="2147483648"/>
            <pc:sldLayoutMk cId="0" sldId="2147483652"/>
          </pc:sldLayoutMkLst>
          <pc:picChg chg="add mod">
            <ac:chgData name="Panousi Sofia" userId="1e6d4ec9-4904-4dd2-9869-7e27fe13e2ae" providerId="ADAL" clId="{DFF001E1-1646-4E83-B8D3-511B61E26433}" dt="2022-11-30T15:44:57.613" v="24" actId="1076"/>
            <ac:picMkLst>
              <pc:docMk/>
              <pc:sldMasterMk cId="0" sldId="2147483648"/>
              <pc:sldLayoutMk cId="0" sldId="2147483652"/>
              <ac:picMk id="8" creationId="{BF284845-A322-F8F6-2A6A-34B903593DEF}"/>
            </ac:picMkLst>
          </pc:picChg>
        </pc:sldLayoutChg>
        <pc:sldLayoutChg chg="addSp modSp">
          <pc:chgData name="Panousi Sofia" userId="1e6d4ec9-4904-4dd2-9869-7e27fe13e2ae" providerId="ADAL" clId="{DFF001E1-1646-4E83-B8D3-511B61E26433}" dt="2022-11-30T15:45:03.611" v="25"/>
          <pc:sldLayoutMkLst>
            <pc:docMk/>
            <pc:sldMasterMk cId="0" sldId="2147483648"/>
            <pc:sldLayoutMk cId="0" sldId="2147483653"/>
          </pc:sldLayoutMkLst>
          <pc:picChg chg="add mod">
            <ac:chgData name="Panousi Sofia" userId="1e6d4ec9-4904-4dd2-9869-7e27fe13e2ae" providerId="ADAL" clId="{DFF001E1-1646-4E83-B8D3-511B61E26433}" dt="2022-11-30T15:45:03.611" v="25"/>
            <ac:picMkLst>
              <pc:docMk/>
              <pc:sldMasterMk cId="0" sldId="2147483648"/>
              <pc:sldLayoutMk cId="0" sldId="2147483653"/>
              <ac:picMk id="3" creationId="{6FF74E12-D08B-7BC1-2880-784A1EAC516D}"/>
            </ac:picMkLst>
          </pc:picChg>
        </pc:sldLayoutChg>
        <pc:sldLayoutChg chg="addSp modSp">
          <pc:chgData name="Panousi Sofia" userId="1e6d4ec9-4904-4dd2-9869-7e27fe13e2ae" providerId="ADAL" clId="{DFF001E1-1646-4E83-B8D3-511B61E26433}" dt="2022-11-30T15:45:08.732" v="26"/>
          <pc:sldLayoutMkLst>
            <pc:docMk/>
            <pc:sldMasterMk cId="0" sldId="2147483648"/>
            <pc:sldLayoutMk cId="0" sldId="2147483654"/>
          </pc:sldLayoutMkLst>
          <pc:picChg chg="add mod">
            <ac:chgData name="Panousi Sofia" userId="1e6d4ec9-4904-4dd2-9869-7e27fe13e2ae" providerId="ADAL" clId="{DFF001E1-1646-4E83-B8D3-511B61E26433}" dt="2022-11-30T15:45:08.732" v="26"/>
            <ac:picMkLst>
              <pc:docMk/>
              <pc:sldMasterMk cId="0" sldId="2147483648"/>
              <pc:sldLayoutMk cId="0" sldId="2147483654"/>
              <ac:picMk id="3" creationId="{3CCFD27E-0D89-0770-7F9F-BB7710F32D0D}"/>
            </ac:picMkLst>
          </pc:picChg>
        </pc:sldLayoutChg>
        <pc:sldLayoutChg chg="addSp modSp">
          <pc:chgData name="Panousi Sofia" userId="1e6d4ec9-4904-4dd2-9869-7e27fe13e2ae" providerId="ADAL" clId="{DFF001E1-1646-4E83-B8D3-511B61E26433}" dt="2022-11-30T15:45:12.074" v="27"/>
          <pc:sldLayoutMkLst>
            <pc:docMk/>
            <pc:sldMasterMk cId="0" sldId="2147483648"/>
            <pc:sldLayoutMk cId="0" sldId="2147483655"/>
          </pc:sldLayoutMkLst>
          <pc:picChg chg="add mod">
            <ac:chgData name="Panousi Sofia" userId="1e6d4ec9-4904-4dd2-9869-7e27fe13e2ae" providerId="ADAL" clId="{DFF001E1-1646-4E83-B8D3-511B61E26433}" dt="2022-11-30T15:45:12.074" v="27"/>
            <ac:picMkLst>
              <pc:docMk/>
              <pc:sldMasterMk cId="0" sldId="2147483648"/>
              <pc:sldLayoutMk cId="0" sldId="2147483655"/>
              <ac:picMk id="7" creationId="{D12DE313-DCF5-AFC8-CF67-00E780BED47E}"/>
            </ac:picMkLst>
          </pc:picChg>
        </pc:sldLayoutChg>
      </pc:sldMasterChg>
      <pc:sldMasterChg chg="addSp modSp">
        <pc:chgData name="Panousi Sofia" userId="1e6d4ec9-4904-4dd2-9869-7e27fe13e2ae" providerId="ADAL" clId="{DFF001E1-1646-4E83-B8D3-511B61E26433}" dt="2022-11-30T15:45:15.239" v="28"/>
        <pc:sldMasterMkLst>
          <pc:docMk/>
          <pc:sldMasterMk cId="0" sldId="2147483656"/>
        </pc:sldMasterMkLst>
        <pc:picChg chg="add mod">
          <ac:chgData name="Panousi Sofia" userId="1e6d4ec9-4904-4dd2-9869-7e27fe13e2ae" providerId="ADAL" clId="{DFF001E1-1646-4E83-B8D3-511B61E26433}" dt="2022-11-30T15:45:15.239" v="28"/>
          <ac:picMkLst>
            <pc:docMk/>
            <pc:sldMasterMk cId="0" sldId="2147483656"/>
            <ac:picMk id="6" creationId="{1F397C26-39C9-FDFE-E1F7-E7FD14D56B4F}"/>
          </ac:picMkLst>
        </pc:picChg>
      </pc:sldMasterChg>
      <pc:sldMasterChg chg="modSldLayout">
        <pc:chgData name="Panousi Sofia" userId="1e6d4ec9-4904-4dd2-9869-7e27fe13e2ae" providerId="ADAL" clId="{DFF001E1-1646-4E83-B8D3-511B61E26433}" dt="2022-11-30T15:45:33.067" v="29"/>
        <pc:sldMasterMkLst>
          <pc:docMk/>
          <pc:sldMasterMk cId="3315728460" sldId="2147483668"/>
        </pc:sldMasterMkLst>
        <pc:sldLayoutChg chg="addSp modSp">
          <pc:chgData name="Panousi Sofia" userId="1e6d4ec9-4904-4dd2-9869-7e27fe13e2ae" providerId="ADAL" clId="{DFF001E1-1646-4E83-B8D3-511B61E26433}" dt="2022-11-30T15:45:33.067" v="29"/>
          <pc:sldLayoutMkLst>
            <pc:docMk/>
            <pc:sldMasterMk cId="3315728460" sldId="2147483668"/>
            <pc:sldLayoutMk cId="2031261674" sldId="2147483675"/>
          </pc:sldLayoutMkLst>
          <pc:picChg chg="add mod">
            <ac:chgData name="Panousi Sofia" userId="1e6d4ec9-4904-4dd2-9869-7e27fe13e2ae" providerId="ADAL" clId="{DFF001E1-1646-4E83-B8D3-511B61E26433}" dt="2022-11-30T15:45:33.067" v="29"/>
            <ac:picMkLst>
              <pc:docMk/>
              <pc:sldMasterMk cId="3315728460" sldId="2147483668"/>
              <pc:sldLayoutMk cId="2031261674" sldId="2147483675"/>
              <ac:picMk id="6" creationId="{BA57A3F5-2E7E-3B5F-1F76-DF73857EDEE5}"/>
            </ac:picMkLst>
          </pc:picChg>
        </pc:sldLayoutChg>
      </pc:sldMasterChg>
    </pc:docChg>
  </pc:docChgLst>
  <pc:docChgLst>
    <pc:chgData name="Panousi Sofia" userId="1e6d4ec9-4904-4dd2-9869-7e27fe13e2ae" providerId="ADAL" clId="{AA8D54E5-5635-411C-9864-E5FBA918AADB}"/>
    <pc:docChg chg="modSld">
      <pc:chgData name="Panousi Sofia" userId="1e6d4ec9-4904-4dd2-9869-7e27fe13e2ae" providerId="ADAL" clId="{AA8D54E5-5635-411C-9864-E5FBA918AADB}" dt="2022-12-01T18:45:33.023" v="2" actId="692"/>
      <pc:docMkLst>
        <pc:docMk/>
      </pc:docMkLst>
      <pc:sldChg chg="modSp">
        <pc:chgData name="Panousi Sofia" userId="1e6d4ec9-4904-4dd2-9869-7e27fe13e2ae" providerId="ADAL" clId="{AA8D54E5-5635-411C-9864-E5FBA918AADB}" dt="2022-12-01T18:44:55.024" v="1" actId="20577"/>
        <pc:sldMkLst>
          <pc:docMk/>
          <pc:sldMk cId="1002453442" sldId="411"/>
        </pc:sldMkLst>
        <pc:graphicFrameChg chg="mod">
          <ac:chgData name="Panousi Sofia" userId="1e6d4ec9-4904-4dd2-9869-7e27fe13e2ae" providerId="ADAL" clId="{AA8D54E5-5635-411C-9864-E5FBA918AADB}" dt="2022-12-01T18:44:55.024" v="1" actId="20577"/>
          <ac:graphicFrameMkLst>
            <pc:docMk/>
            <pc:sldMk cId="1002453442" sldId="411"/>
            <ac:graphicFrameMk id="54" creationId="{2BD57C29-F070-863F-F678-35FFA58C7BA6}"/>
          </ac:graphicFrameMkLst>
        </pc:graphicFrameChg>
      </pc:sldChg>
      <pc:sldChg chg="modSp">
        <pc:chgData name="Panousi Sofia" userId="1e6d4ec9-4904-4dd2-9869-7e27fe13e2ae" providerId="ADAL" clId="{AA8D54E5-5635-411C-9864-E5FBA918AADB}" dt="2022-12-01T18:45:33.023" v="2" actId="692"/>
        <pc:sldMkLst>
          <pc:docMk/>
          <pc:sldMk cId="3265963297" sldId="434"/>
        </pc:sldMkLst>
        <pc:graphicFrameChg chg="mod">
          <ac:chgData name="Panousi Sofia" userId="1e6d4ec9-4904-4dd2-9869-7e27fe13e2ae" providerId="ADAL" clId="{AA8D54E5-5635-411C-9864-E5FBA918AADB}" dt="2022-12-01T18:45:33.023" v="2" actId="692"/>
          <ac:graphicFrameMkLst>
            <pc:docMk/>
            <pc:sldMk cId="3265963297" sldId="434"/>
            <ac:graphicFrameMk id="4" creationId="{6CC03ADE-B0B3-941F-EECF-6F8FD69217C9}"/>
          </ac:graphicFrameMkLst>
        </pc:graphicFrameChg>
      </pc:sldChg>
    </pc:docChg>
  </pc:docChgLst>
  <pc:docChgLst>
    <pc:chgData name="Panousi Sofia" userId="1e6d4ec9-4904-4dd2-9869-7e27fe13e2ae" providerId="ADAL" clId="{EB0B66DC-93AC-4719-8C5F-0C44DEECEFD5}"/>
    <pc:docChg chg="undo custSel addSld delSld modSld">
      <pc:chgData name="Panousi Sofia" userId="1e6d4ec9-4904-4dd2-9869-7e27fe13e2ae" providerId="ADAL" clId="{EB0B66DC-93AC-4719-8C5F-0C44DEECEFD5}" dt="2022-12-01T14:06:06.965" v="342" actId="1076"/>
      <pc:docMkLst>
        <pc:docMk/>
      </pc:docMkLst>
      <pc:sldChg chg="addSp modSp mod">
        <pc:chgData name="Panousi Sofia" userId="1e6d4ec9-4904-4dd2-9869-7e27fe13e2ae" providerId="ADAL" clId="{EB0B66DC-93AC-4719-8C5F-0C44DEECEFD5}" dt="2022-12-01T12:58:33.368" v="20" actId="1076"/>
        <pc:sldMkLst>
          <pc:docMk/>
          <pc:sldMk cId="0" sldId="339"/>
        </pc:sldMkLst>
        <pc:picChg chg="add mod">
          <ac:chgData name="Panousi Sofia" userId="1e6d4ec9-4904-4dd2-9869-7e27fe13e2ae" providerId="ADAL" clId="{EB0B66DC-93AC-4719-8C5F-0C44DEECEFD5}" dt="2022-12-01T12:58:05.310" v="16"/>
          <ac:picMkLst>
            <pc:docMk/>
            <pc:sldMk cId="0" sldId="339"/>
            <ac:picMk id="14" creationId="{994DF29E-3374-5167-6A15-56D042199149}"/>
          </ac:picMkLst>
        </pc:picChg>
        <pc:picChg chg="add mod">
          <ac:chgData name="Panousi Sofia" userId="1e6d4ec9-4904-4dd2-9869-7e27fe13e2ae" providerId="ADAL" clId="{EB0B66DC-93AC-4719-8C5F-0C44DEECEFD5}" dt="2022-12-01T12:58:33.368" v="20" actId="1076"/>
          <ac:picMkLst>
            <pc:docMk/>
            <pc:sldMk cId="0" sldId="339"/>
            <ac:picMk id="15" creationId="{12F26C54-280B-4ABD-A667-557A9544C1A6}"/>
          </ac:picMkLst>
        </pc:picChg>
      </pc:sldChg>
      <pc:sldChg chg="addSp delSp modSp mod">
        <pc:chgData name="Panousi Sofia" userId="1e6d4ec9-4904-4dd2-9869-7e27fe13e2ae" providerId="ADAL" clId="{EB0B66DC-93AC-4719-8C5F-0C44DEECEFD5}" dt="2022-12-01T12:57:48.893" v="15" actId="478"/>
        <pc:sldMkLst>
          <pc:docMk/>
          <pc:sldMk cId="0" sldId="406"/>
        </pc:sldMkLst>
        <pc:picChg chg="add del mod">
          <ac:chgData name="Panousi Sofia" userId="1e6d4ec9-4904-4dd2-9869-7e27fe13e2ae" providerId="ADAL" clId="{EB0B66DC-93AC-4719-8C5F-0C44DEECEFD5}" dt="2022-12-01T12:57:48.893" v="15" actId="478"/>
          <ac:picMkLst>
            <pc:docMk/>
            <pc:sldMk cId="0" sldId="406"/>
            <ac:picMk id="4" creationId="{BE8ECA66-4BCD-1D1A-FD5D-D8D8595CE1C9}"/>
          </ac:picMkLst>
        </pc:picChg>
        <pc:picChg chg="mod">
          <ac:chgData name="Panousi Sofia" userId="1e6d4ec9-4904-4dd2-9869-7e27fe13e2ae" providerId="ADAL" clId="{EB0B66DC-93AC-4719-8C5F-0C44DEECEFD5}" dt="2022-12-01T12:55:54.899" v="3" actId="1076"/>
          <ac:picMkLst>
            <pc:docMk/>
            <pc:sldMk cId="0" sldId="406"/>
            <ac:picMk id="7" creationId="{CBBEEB56-F694-10AE-F1C6-F5CF50C8CD11}"/>
          </ac:picMkLst>
        </pc:picChg>
      </pc:sldChg>
      <pc:sldChg chg="addSp delSp modSp mod">
        <pc:chgData name="Panousi Sofia" userId="1e6d4ec9-4904-4dd2-9869-7e27fe13e2ae" providerId="ADAL" clId="{EB0B66DC-93AC-4719-8C5F-0C44DEECEFD5}" dt="2022-12-01T13:45:15.022" v="252" actId="14100"/>
        <pc:sldMkLst>
          <pc:docMk/>
          <pc:sldMk cId="2324193048" sldId="408"/>
        </pc:sldMkLst>
        <pc:picChg chg="add del mod">
          <ac:chgData name="Panousi Sofia" userId="1e6d4ec9-4904-4dd2-9869-7e27fe13e2ae" providerId="ADAL" clId="{EB0B66DC-93AC-4719-8C5F-0C44DEECEFD5}" dt="2022-12-01T13:45:15.022" v="252" actId="14100"/>
          <ac:picMkLst>
            <pc:docMk/>
            <pc:sldMk cId="2324193048" sldId="408"/>
            <ac:picMk id="2" creationId="{0CE99A4B-F669-F480-3774-277ADCB9BE9C}"/>
          </ac:picMkLst>
        </pc:picChg>
        <pc:picChg chg="add del mod">
          <ac:chgData name="Panousi Sofia" userId="1e6d4ec9-4904-4dd2-9869-7e27fe13e2ae" providerId="ADAL" clId="{EB0B66DC-93AC-4719-8C5F-0C44DEECEFD5}" dt="2022-12-01T13:44:21.832" v="239" actId="478"/>
          <ac:picMkLst>
            <pc:docMk/>
            <pc:sldMk cId="2324193048" sldId="408"/>
            <ac:picMk id="3" creationId="{7C8CCECE-62AF-AA0D-05BA-37394DF51497}"/>
          </ac:picMkLst>
        </pc:picChg>
        <pc:picChg chg="add mod">
          <ac:chgData name="Panousi Sofia" userId="1e6d4ec9-4904-4dd2-9869-7e27fe13e2ae" providerId="ADAL" clId="{EB0B66DC-93AC-4719-8C5F-0C44DEECEFD5}" dt="2022-12-01T13:45:00.517" v="249" actId="1076"/>
          <ac:picMkLst>
            <pc:docMk/>
            <pc:sldMk cId="2324193048" sldId="408"/>
            <ac:picMk id="5" creationId="{0EA64BAE-DCC9-D816-9A88-5F4F527D9B8E}"/>
          </ac:picMkLst>
        </pc:picChg>
        <pc:picChg chg="mod">
          <ac:chgData name="Panousi Sofia" userId="1e6d4ec9-4904-4dd2-9869-7e27fe13e2ae" providerId="ADAL" clId="{EB0B66DC-93AC-4719-8C5F-0C44DEECEFD5}" dt="2022-12-01T13:45:05.745" v="251" actId="1076"/>
          <ac:picMkLst>
            <pc:docMk/>
            <pc:sldMk cId="2324193048" sldId="408"/>
            <ac:picMk id="7" creationId="{D764FB61-3A52-A1D9-18AC-C0DEF272E43B}"/>
          </ac:picMkLst>
        </pc:picChg>
      </pc:sldChg>
      <pc:sldChg chg="addSp delSp modSp mod setBg">
        <pc:chgData name="Panousi Sofia" userId="1e6d4ec9-4904-4dd2-9869-7e27fe13e2ae" providerId="ADAL" clId="{EB0B66DC-93AC-4719-8C5F-0C44DEECEFD5}" dt="2022-12-01T13:11:49.151" v="119" actId="26606"/>
        <pc:sldMkLst>
          <pc:docMk/>
          <pc:sldMk cId="1002453442" sldId="411"/>
        </pc:sldMkLst>
        <pc:spChg chg="mod ord">
          <ac:chgData name="Panousi Sofia" userId="1e6d4ec9-4904-4dd2-9869-7e27fe13e2ae" providerId="ADAL" clId="{EB0B66DC-93AC-4719-8C5F-0C44DEECEFD5}" dt="2022-12-01T13:11:43.136" v="118" actId="26606"/>
          <ac:spMkLst>
            <pc:docMk/>
            <pc:sldMk cId="1002453442" sldId="411"/>
            <ac:spMk id="2" creationId="{18374106-2C1E-45DA-6422-586ED61A7DAA}"/>
          </ac:spMkLst>
        </pc:spChg>
        <pc:spChg chg="mod">
          <ac:chgData name="Panousi Sofia" userId="1e6d4ec9-4904-4dd2-9869-7e27fe13e2ae" providerId="ADAL" clId="{EB0B66DC-93AC-4719-8C5F-0C44DEECEFD5}" dt="2022-12-01T13:11:43.136" v="118" actId="26606"/>
          <ac:spMkLst>
            <pc:docMk/>
            <pc:sldMk cId="1002453442" sldId="411"/>
            <ac:spMk id="3" creationId="{D62BB109-AB1A-C24F-8088-5D12E00C2D76}"/>
          </ac:spMkLst>
        </pc:spChg>
        <pc:spChg chg="add del mod">
          <ac:chgData name="Panousi Sofia" userId="1e6d4ec9-4904-4dd2-9869-7e27fe13e2ae" providerId="ADAL" clId="{EB0B66DC-93AC-4719-8C5F-0C44DEECEFD5}" dt="2022-12-01T13:04:45.045" v="54" actId="26606"/>
          <ac:spMkLst>
            <pc:docMk/>
            <pc:sldMk cId="1002453442" sldId="411"/>
            <ac:spMk id="5" creationId="{1668FB97-64B9-B3FA-CCB2-DE90C7B74379}"/>
          </ac:spMkLst>
        </pc:spChg>
        <pc:spChg chg="add del">
          <ac:chgData name="Panousi Sofia" userId="1e6d4ec9-4904-4dd2-9869-7e27fe13e2ae" providerId="ADAL" clId="{EB0B66DC-93AC-4719-8C5F-0C44DEECEFD5}" dt="2022-12-01T13:00:33.910" v="36" actId="26606"/>
          <ac:spMkLst>
            <pc:docMk/>
            <pc:sldMk cId="1002453442" sldId="411"/>
            <ac:spMk id="9" creationId="{A2679492-7988-4050-9056-542444452411}"/>
          </ac:spMkLst>
        </pc:spChg>
        <pc:spChg chg="add del">
          <ac:chgData name="Panousi Sofia" userId="1e6d4ec9-4904-4dd2-9869-7e27fe13e2ae" providerId="ADAL" clId="{EB0B66DC-93AC-4719-8C5F-0C44DEECEFD5}" dt="2022-12-01T13:00:23.194" v="34" actId="26606"/>
          <ac:spMkLst>
            <pc:docMk/>
            <pc:sldMk cId="1002453442" sldId="411"/>
            <ac:spMk id="10" creationId="{76EFD3D9-44F0-4267-BCC1-1613E79D8274}"/>
          </ac:spMkLst>
        </pc:spChg>
        <pc:spChg chg="add del">
          <ac:chgData name="Panousi Sofia" userId="1e6d4ec9-4904-4dd2-9869-7e27fe13e2ae" providerId="ADAL" clId="{EB0B66DC-93AC-4719-8C5F-0C44DEECEFD5}" dt="2022-12-01T12:59:44.418" v="24" actId="26606"/>
          <ac:spMkLst>
            <pc:docMk/>
            <pc:sldMk cId="1002453442" sldId="411"/>
            <ac:spMk id="11" creationId="{42285737-90EE-47DC-AC80-8AE156B11969}"/>
          </ac:spMkLst>
        </pc:spChg>
        <pc:spChg chg="add del">
          <ac:chgData name="Panousi Sofia" userId="1e6d4ec9-4904-4dd2-9869-7e27fe13e2ae" providerId="ADAL" clId="{EB0B66DC-93AC-4719-8C5F-0C44DEECEFD5}" dt="2022-12-01T13:00:23.194" v="34" actId="26606"/>
          <ac:spMkLst>
            <pc:docMk/>
            <pc:sldMk cId="1002453442" sldId="411"/>
            <ac:spMk id="12" creationId="{A779A851-95D6-41AF-937A-B0E4B7F6FA8D}"/>
          </ac:spMkLst>
        </pc:spChg>
        <pc:spChg chg="add del">
          <ac:chgData name="Panousi Sofia" userId="1e6d4ec9-4904-4dd2-9869-7e27fe13e2ae" providerId="ADAL" clId="{EB0B66DC-93AC-4719-8C5F-0C44DEECEFD5}" dt="2022-12-01T13:00:23.194" v="34" actId="26606"/>
          <ac:spMkLst>
            <pc:docMk/>
            <pc:sldMk cId="1002453442" sldId="411"/>
            <ac:spMk id="14" creationId="{953FB2E7-B6CB-429C-81EB-D9516D6D5C8D}"/>
          </ac:spMkLst>
        </pc:spChg>
        <pc:spChg chg="add del">
          <ac:chgData name="Panousi Sofia" userId="1e6d4ec9-4904-4dd2-9869-7e27fe13e2ae" providerId="ADAL" clId="{EB0B66DC-93AC-4719-8C5F-0C44DEECEFD5}" dt="2022-12-01T13:00:23.194" v="34" actId="26606"/>
          <ac:spMkLst>
            <pc:docMk/>
            <pc:sldMk cId="1002453442" sldId="411"/>
            <ac:spMk id="15" creationId="{1668FB97-64B9-B3FA-CCB2-DE90C7B74379}"/>
          </ac:spMkLst>
        </pc:spChg>
        <pc:spChg chg="add del">
          <ac:chgData name="Panousi Sofia" userId="1e6d4ec9-4904-4dd2-9869-7e27fe13e2ae" providerId="ADAL" clId="{EB0B66DC-93AC-4719-8C5F-0C44DEECEFD5}" dt="2022-12-01T13:00:23.194" v="34" actId="26606"/>
          <ac:spMkLst>
            <pc:docMk/>
            <pc:sldMk cId="1002453442" sldId="411"/>
            <ac:spMk id="16" creationId="{2EC40DB1-B719-4A13-9A4D-0966B4B27866}"/>
          </ac:spMkLst>
        </pc:spChg>
        <pc:spChg chg="add del">
          <ac:chgData name="Panousi Sofia" userId="1e6d4ec9-4904-4dd2-9869-7e27fe13e2ae" providerId="ADAL" clId="{EB0B66DC-93AC-4719-8C5F-0C44DEECEFD5}" dt="2022-12-01T13:01:54.010" v="40" actId="26606"/>
          <ac:spMkLst>
            <pc:docMk/>
            <pc:sldMk cId="1002453442" sldId="411"/>
            <ac:spMk id="17" creationId="{D9A7F3BF-8763-4074-AD77-92790AF314D1}"/>
          </ac:spMkLst>
        </pc:spChg>
        <pc:spChg chg="add del">
          <ac:chgData name="Panousi Sofia" userId="1e6d4ec9-4904-4dd2-9869-7e27fe13e2ae" providerId="ADAL" clId="{EB0B66DC-93AC-4719-8C5F-0C44DEECEFD5}" dt="2022-12-01T13:00:23.194" v="34" actId="26606"/>
          <ac:spMkLst>
            <pc:docMk/>
            <pc:sldMk cId="1002453442" sldId="411"/>
            <ac:spMk id="18" creationId="{82211336-CFF3-412D-868A-6679C1004C45}"/>
          </ac:spMkLst>
        </pc:spChg>
        <pc:spChg chg="add del">
          <ac:chgData name="Panousi Sofia" userId="1e6d4ec9-4904-4dd2-9869-7e27fe13e2ae" providerId="ADAL" clId="{EB0B66DC-93AC-4719-8C5F-0C44DEECEFD5}" dt="2022-12-01T13:00:33.910" v="36" actId="26606"/>
          <ac:spMkLst>
            <pc:docMk/>
            <pc:sldMk cId="1002453442" sldId="411"/>
            <ac:spMk id="20" creationId="{B091B163-7D61-4891-ABCF-5C13D9C418D0}"/>
          </ac:spMkLst>
        </pc:spChg>
        <pc:spChg chg="add del">
          <ac:chgData name="Panousi Sofia" userId="1e6d4ec9-4904-4dd2-9869-7e27fe13e2ae" providerId="ADAL" clId="{EB0B66DC-93AC-4719-8C5F-0C44DEECEFD5}" dt="2022-12-01T12:59:48.149" v="26" actId="26606"/>
          <ac:spMkLst>
            <pc:docMk/>
            <pc:sldMk cId="1002453442" sldId="411"/>
            <ac:spMk id="21" creationId="{2659FDB4-FCBE-4A89-B46D-43D4FA54464D}"/>
          </ac:spMkLst>
        </pc:spChg>
        <pc:spChg chg="add del">
          <ac:chgData name="Panousi Sofia" userId="1e6d4ec9-4904-4dd2-9869-7e27fe13e2ae" providerId="ADAL" clId="{EB0B66DC-93AC-4719-8C5F-0C44DEECEFD5}" dt="2022-12-01T12:59:50.606" v="28" actId="26606"/>
          <ac:spMkLst>
            <pc:docMk/>
            <pc:sldMk cId="1002453442" sldId="411"/>
            <ac:spMk id="25" creationId="{42285737-90EE-47DC-AC80-8AE156B11969}"/>
          </ac:spMkLst>
        </pc:spChg>
        <pc:spChg chg="add del">
          <ac:chgData name="Panousi Sofia" userId="1e6d4ec9-4904-4dd2-9869-7e27fe13e2ae" providerId="ADAL" clId="{EB0B66DC-93AC-4719-8C5F-0C44DEECEFD5}" dt="2022-12-01T13:00:02.983" v="30" actId="26606"/>
          <ac:spMkLst>
            <pc:docMk/>
            <pc:sldMk cId="1002453442" sldId="411"/>
            <ac:spMk id="29" creationId="{2659FDB4-FCBE-4A89-B46D-43D4FA54464D}"/>
          </ac:spMkLst>
        </pc:spChg>
        <pc:spChg chg="add del">
          <ac:chgData name="Panousi Sofia" userId="1e6d4ec9-4904-4dd2-9869-7e27fe13e2ae" providerId="ADAL" clId="{EB0B66DC-93AC-4719-8C5F-0C44DEECEFD5}" dt="2022-12-01T13:02:12.533" v="44" actId="26606"/>
          <ac:spMkLst>
            <pc:docMk/>
            <pc:sldMk cId="1002453442" sldId="411"/>
            <ac:spMk id="32" creationId="{6A1473A6-3F22-483E-8A30-80B9D2B14592}"/>
          </ac:spMkLst>
        </pc:spChg>
        <pc:spChg chg="add del">
          <ac:chgData name="Panousi Sofia" userId="1e6d4ec9-4904-4dd2-9869-7e27fe13e2ae" providerId="ADAL" clId="{EB0B66DC-93AC-4719-8C5F-0C44DEECEFD5}" dt="2022-12-01T13:01:30.278" v="38" actId="26606"/>
          <ac:spMkLst>
            <pc:docMk/>
            <pc:sldMk cId="1002453442" sldId="411"/>
            <ac:spMk id="34" creationId="{C54A3646-77FE-4862-96CE-45260829B18F}"/>
          </ac:spMkLst>
        </pc:spChg>
        <pc:spChg chg="add del">
          <ac:chgData name="Panousi Sofia" userId="1e6d4ec9-4904-4dd2-9869-7e27fe13e2ae" providerId="ADAL" clId="{EB0B66DC-93AC-4719-8C5F-0C44DEECEFD5}" dt="2022-12-01T13:01:30.278" v="38" actId="26606"/>
          <ac:spMkLst>
            <pc:docMk/>
            <pc:sldMk cId="1002453442" sldId="411"/>
            <ac:spMk id="35" creationId="{700D0C16-8549-4373-8B7C-3555082CEA0B}"/>
          </ac:spMkLst>
        </pc:spChg>
        <pc:spChg chg="add del">
          <ac:chgData name="Panousi Sofia" userId="1e6d4ec9-4904-4dd2-9869-7e27fe13e2ae" providerId="ADAL" clId="{EB0B66DC-93AC-4719-8C5F-0C44DEECEFD5}" dt="2022-12-01T13:01:30.278" v="38" actId="26606"/>
          <ac:spMkLst>
            <pc:docMk/>
            <pc:sldMk cId="1002453442" sldId="411"/>
            <ac:spMk id="37" creationId="{C7341777-0F86-4E1E-A07F-2076F00D04EC}"/>
          </ac:spMkLst>
        </pc:spChg>
        <pc:spChg chg="add del">
          <ac:chgData name="Panousi Sofia" userId="1e6d4ec9-4904-4dd2-9869-7e27fe13e2ae" providerId="ADAL" clId="{EB0B66DC-93AC-4719-8C5F-0C44DEECEFD5}" dt="2022-12-01T13:02:04.762" v="42" actId="26606"/>
          <ac:spMkLst>
            <pc:docMk/>
            <pc:sldMk cId="1002453442" sldId="411"/>
            <ac:spMk id="41" creationId="{85016AEC-0320-4ED0-8ECB-FE11DDDFE17A}"/>
          </ac:spMkLst>
        </pc:spChg>
        <pc:spChg chg="add del">
          <ac:chgData name="Panousi Sofia" userId="1e6d4ec9-4904-4dd2-9869-7e27fe13e2ae" providerId="ADAL" clId="{EB0B66DC-93AC-4719-8C5F-0C44DEECEFD5}" dt="2022-12-01T13:02:04.762" v="42" actId="26606"/>
          <ac:spMkLst>
            <pc:docMk/>
            <pc:sldMk cId="1002453442" sldId="411"/>
            <ac:spMk id="42" creationId="{D3CDB30C-1F82-41E6-A067-831D6E89184F}"/>
          </ac:spMkLst>
        </pc:spChg>
        <pc:spChg chg="add del">
          <ac:chgData name="Panousi Sofia" userId="1e6d4ec9-4904-4dd2-9869-7e27fe13e2ae" providerId="ADAL" clId="{EB0B66DC-93AC-4719-8C5F-0C44DEECEFD5}" dt="2022-12-01T13:02:04.762" v="42" actId="26606"/>
          <ac:spMkLst>
            <pc:docMk/>
            <pc:sldMk cId="1002453442" sldId="411"/>
            <ac:spMk id="43" creationId="{2DDA86DD-F997-4F66-A87C-5B58AB6D19EC}"/>
          </ac:spMkLst>
        </pc:spChg>
        <pc:spChg chg="add del">
          <ac:chgData name="Panousi Sofia" userId="1e6d4ec9-4904-4dd2-9869-7e27fe13e2ae" providerId="ADAL" clId="{EB0B66DC-93AC-4719-8C5F-0C44DEECEFD5}" dt="2022-12-01T13:02:04.762" v="42" actId="26606"/>
          <ac:spMkLst>
            <pc:docMk/>
            <pc:sldMk cId="1002453442" sldId="411"/>
            <ac:spMk id="44" creationId="{D241B827-437E-40A3-A732-669230D6A5BC}"/>
          </ac:spMkLst>
        </pc:spChg>
        <pc:spChg chg="add del">
          <ac:chgData name="Panousi Sofia" userId="1e6d4ec9-4904-4dd2-9869-7e27fe13e2ae" providerId="ADAL" clId="{EB0B66DC-93AC-4719-8C5F-0C44DEECEFD5}" dt="2022-12-01T13:02:48.566" v="48" actId="26606"/>
          <ac:spMkLst>
            <pc:docMk/>
            <pc:sldMk cId="1002453442" sldId="411"/>
            <ac:spMk id="45" creationId="{1E234CF4-802C-4AA1-B540-36C3B838C462}"/>
          </ac:spMkLst>
        </pc:spChg>
        <pc:spChg chg="add del">
          <ac:chgData name="Panousi Sofia" userId="1e6d4ec9-4904-4dd2-9869-7e27fe13e2ae" providerId="ADAL" clId="{EB0B66DC-93AC-4719-8C5F-0C44DEECEFD5}" dt="2022-12-01T13:02:48.566" v="48" actId="26606"/>
          <ac:spMkLst>
            <pc:docMk/>
            <pc:sldMk cId="1002453442" sldId="411"/>
            <ac:spMk id="46" creationId="{A5271697-90F1-4A23-8EF2-0179F2EAFACB}"/>
          </ac:spMkLst>
        </pc:spChg>
        <pc:spChg chg="add del">
          <ac:chgData name="Panousi Sofia" userId="1e6d4ec9-4904-4dd2-9869-7e27fe13e2ae" providerId="ADAL" clId="{EB0B66DC-93AC-4719-8C5F-0C44DEECEFD5}" dt="2022-12-01T13:02:21.973" v="46" actId="26606"/>
          <ac:spMkLst>
            <pc:docMk/>
            <pc:sldMk cId="1002453442" sldId="411"/>
            <ac:spMk id="47" creationId="{7D67C2EE-AFA7-458A-8695-51B546F47323}"/>
          </ac:spMkLst>
        </pc:spChg>
        <pc:spChg chg="add del">
          <ac:chgData name="Panousi Sofia" userId="1e6d4ec9-4904-4dd2-9869-7e27fe13e2ae" providerId="ADAL" clId="{EB0B66DC-93AC-4719-8C5F-0C44DEECEFD5}" dt="2022-12-01T13:02:21.973" v="46" actId="26606"/>
          <ac:spMkLst>
            <pc:docMk/>
            <pc:sldMk cId="1002453442" sldId="411"/>
            <ac:spMk id="48" creationId="{A5271697-90F1-4A23-8EF2-0179F2EAFACB}"/>
          </ac:spMkLst>
        </pc:spChg>
        <pc:spChg chg="add del">
          <ac:chgData name="Panousi Sofia" userId="1e6d4ec9-4904-4dd2-9869-7e27fe13e2ae" providerId="ADAL" clId="{EB0B66DC-93AC-4719-8C5F-0C44DEECEFD5}" dt="2022-12-01T13:02:21.973" v="46" actId="26606"/>
          <ac:spMkLst>
            <pc:docMk/>
            <pc:sldMk cId="1002453442" sldId="411"/>
            <ac:spMk id="49" creationId="{9D800584-727A-48CF-8223-244AD9717CAA}"/>
          </ac:spMkLst>
        </pc:spChg>
        <pc:spChg chg="add del">
          <ac:chgData name="Panousi Sofia" userId="1e6d4ec9-4904-4dd2-9869-7e27fe13e2ae" providerId="ADAL" clId="{EB0B66DC-93AC-4719-8C5F-0C44DEECEFD5}" dt="2022-12-01T13:03:08.985" v="50" actId="26606"/>
          <ac:spMkLst>
            <pc:docMk/>
            <pc:sldMk cId="1002453442" sldId="411"/>
            <ac:spMk id="51" creationId="{B775CD93-9DF2-48CB-9F57-1BCA9A46C7FA}"/>
          </ac:spMkLst>
        </pc:spChg>
        <pc:spChg chg="add del">
          <ac:chgData name="Panousi Sofia" userId="1e6d4ec9-4904-4dd2-9869-7e27fe13e2ae" providerId="ADAL" clId="{EB0B66DC-93AC-4719-8C5F-0C44DEECEFD5}" dt="2022-12-01T13:03:08.985" v="50" actId="26606"/>
          <ac:spMkLst>
            <pc:docMk/>
            <pc:sldMk cId="1002453442" sldId="411"/>
            <ac:spMk id="52" creationId="{6166C6D1-23AC-49C4-BA07-238E4E9F8CEB}"/>
          </ac:spMkLst>
        </pc:spChg>
        <pc:spChg chg="add del">
          <ac:chgData name="Panousi Sofia" userId="1e6d4ec9-4904-4dd2-9869-7e27fe13e2ae" providerId="ADAL" clId="{EB0B66DC-93AC-4719-8C5F-0C44DEECEFD5}" dt="2022-12-01T13:03:08.985" v="50" actId="26606"/>
          <ac:spMkLst>
            <pc:docMk/>
            <pc:sldMk cId="1002453442" sldId="411"/>
            <ac:spMk id="53" creationId="{1C091803-41C2-48E0-9228-5148460C7479}"/>
          </ac:spMkLst>
        </pc:spChg>
        <pc:spChg chg="add del">
          <ac:chgData name="Panousi Sofia" userId="1e6d4ec9-4904-4dd2-9869-7e27fe13e2ae" providerId="ADAL" clId="{EB0B66DC-93AC-4719-8C5F-0C44DEECEFD5}" dt="2022-12-01T13:11:43.136" v="118" actId="26606"/>
          <ac:spMkLst>
            <pc:docMk/>
            <pc:sldMk cId="1002453442" sldId="411"/>
            <ac:spMk id="59" creationId="{2A11688B-0A27-4E86-8D55-76F71ADF299B}"/>
          </ac:spMkLst>
        </pc:spChg>
        <pc:spChg chg="add del">
          <ac:chgData name="Panousi Sofia" userId="1e6d4ec9-4904-4dd2-9869-7e27fe13e2ae" providerId="ADAL" clId="{EB0B66DC-93AC-4719-8C5F-0C44DEECEFD5}" dt="2022-12-01T13:11:43.136" v="118" actId="26606"/>
          <ac:spMkLst>
            <pc:docMk/>
            <pc:sldMk cId="1002453442" sldId="411"/>
            <ac:spMk id="65" creationId="{40F88E6C-5782-452A-8C4F-9D2C2EAC8499}"/>
          </ac:spMkLst>
        </pc:spChg>
        <pc:spChg chg="add del">
          <ac:chgData name="Panousi Sofia" userId="1e6d4ec9-4904-4dd2-9869-7e27fe13e2ae" providerId="ADAL" clId="{EB0B66DC-93AC-4719-8C5F-0C44DEECEFD5}" dt="2022-12-01T13:02:21.973" v="46" actId="26606"/>
          <ac:spMkLst>
            <pc:docMk/>
            <pc:sldMk cId="1002453442" sldId="411"/>
            <ac:spMk id="71" creationId="{D9F5512A-48E1-4C07-B75E-3CCC517B6804}"/>
          </ac:spMkLst>
        </pc:spChg>
        <pc:spChg chg="add del">
          <ac:chgData name="Panousi Sofia" userId="1e6d4ec9-4904-4dd2-9869-7e27fe13e2ae" providerId="ADAL" clId="{EB0B66DC-93AC-4719-8C5F-0C44DEECEFD5}" dt="2022-12-01T13:02:48.566" v="48" actId="26606"/>
          <ac:spMkLst>
            <pc:docMk/>
            <pc:sldMk cId="1002453442" sldId="411"/>
            <ac:spMk id="72" creationId="{D9F5512A-48E1-4C07-B75E-3CCC517B6804}"/>
          </ac:spMkLst>
        </pc:spChg>
        <pc:spChg chg="add del">
          <ac:chgData name="Panousi Sofia" userId="1e6d4ec9-4904-4dd2-9869-7e27fe13e2ae" providerId="ADAL" clId="{EB0B66DC-93AC-4719-8C5F-0C44DEECEFD5}" dt="2022-12-01T13:02:48.566" v="48" actId="26606"/>
          <ac:spMkLst>
            <pc:docMk/>
            <pc:sldMk cId="1002453442" sldId="411"/>
            <ac:spMk id="73" creationId="{9D800584-727A-48CF-8223-244AD9717CAA}"/>
          </ac:spMkLst>
        </pc:spChg>
        <pc:grpChg chg="add del">
          <ac:chgData name="Panousi Sofia" userId="1e6d4ec9-4904-4dd2-9869-7e27fe13e2ae" providerId="ADAL" clId="{EB0B66DC-93AC-4719-8C5F-0C44DEECEFD5}" dt="2022-12-01T12:59:44.418" v="24" actId="26606"/>
          <ac:grpSpMkLst>
            <pc:docMk/>
            <pc:sldMk cId="1002453442" sldId="411"/>
            <ac:grpSpMk id="13" creationId="{B57BDC17-F1B3-455F-BBF1-680AA1F25C06}"/>
          </ac:grpSpMkLst>
        </pc:grpChg>
        <pc:grpChg chg="add del">
          <ac:chgData name="Panousi Sofia" userId="1e6d4ec9-4904-4dd2-9869-7e27fe13e2ae" providerId="ADAL" clId="{EB0B66DC-93AC-4719-8C5F-0C44DEECEFD5}" dt="2022-12-01T13:00:33.910" v="36" actId="26606"/>
          <ac:grpSpMkLst>
            <pc:docMk/>
            <pc:sldMk cId="1002453442" sldId="411"/>
            <ac:grpSpMk id="24" creationId="{0474DF76-993E-44DE-AFB0-C416182ACECF}"/>
          </ac:grpSpMkLst>
        </pc:grpChg>
        <pc:grpChg chg="add del">
          <ac:chgData name="Panousi Sofia" userId="1e6d4ec9-4904-4dd2-9869-7e27fe13e2ae" providerId="ADAL" clId="{EB0B66DC-93AC-4719-8C5F-0C44DEECEFD5}" dt="2022-12-01T12:59:50.606" v="28" actId="26606"/>
          <ac:grpSpMkLst>
            <pc:docMk/>
            <pc:sldMk cId="1002453442" sldId="411"/>
            <ac:grpSpMk id="26" creationId="{B57BDC17-F1B3-455F-BBF1-680AA1F25C06}"/>
          </ac:grpSpMkLst>
        </pc:grpChg>
        <pc:grpChg chg="add del">
          <ac:chgData name="Panousi Sofia" userId="1e6d4ec9-4904-4dd2-9869-7e27fe13e2ae" providerId="ADAL" clId="{EB0B66DC-93AC-4719-8C5F-0C44DEECEFD5}" dt="2022-12-01T13:01:54.010" v="40" actId="26606"/>
          <ac:grpSpMkLst>
            <pc:docMk/>
            <pc:sldMk cId="1002453442" sldId="411"/>
            <ac:grpSpMk id="28" creationId="{7A9648D6-B41B-42D0-A817-AE2607B0B5B8}"/>
          </ac:grpSpMkLst>
        </pc:grpChg>
        <pc:grpChg chg="add del">
          <ac:chgData name="Panousi Sofia" userId="1e6d4ec9-4904-4dd2-9869-7e27fe13e2ae" providerId="ADAL" clId="{EB0B66DC-93AC-4719-8C5F-0C44DEECEFD5}" dt="2022-12-01T13:02:12.533" v="44" actId="26606"/>
          <ac:grpSpMkLst>
            <pc:docMk/>
            <pc:sldMk cId="1002453442" sldId="411"/>
            <ac:grpSpMk id="33" creationId="{AA1375E3-3E53-4D75-BAB7-E5929BFCB25F}"/>
          </ac:grpSpMkLst>
        </pc:grpChg>
        <pc:grpChg chg="add del">
          <ac:chgData name="Panousi Sofia" userId="1e6d4ec9-4904-4dd2-9869-7e27fe13e2ae" providerId="ADAL" clId="{EB0B66DC-93AC-4719-8C5F-0C44DEECEFD5}" dt="2022-12-01T13:01:30.278" v="38" actId="26606"/>
          <ac:grpSpMkLst>
            <pc:docMk/>
            <pc:sldMk cId="1002453442" sldId="411"/>
            <ac:grpSpMk id="36" creationId="{3F6FA249-9C10-48B9-9F72-1F333D8A9486}"/>
          </ac:grpSpMkLst>
        </pc:grpChg>
        <pc:grpChg chg="add del">
          <ac:chgData name="Panousi Sofia" userId="1e6d4ec9-4904-4dd2-9869-7e27fe13e2ae" providerId="ADAL" clId="{EB0B66DC-93AC-4719-8C5F-0C44DEECEFD5}" dt="2022-12-01T13:02:21.973" v="46" actId="26606"/>
          <ac:grpSpMkLst>
            <pc:docMk/>
            <pc:sldMk cId="1002453442" sldId="411"/>
            <ac:grpSpMk id="50" creationId="{1221A507-76C4-489F-9F32-ECC44C5DC4F7}"/>
          </ac:grpSpMkLst>
        </pc:grpChg>
        <pc:grpChg chg="add del">
          <ac:chgData name="Panousi Sofia" userId="1e6d4ec9-4904-4dd2-9869-7e27fe13e2ae" providerId="ADAL" clId="{EB0B66DC-93AC-4719-8C5F-0C44DEECEFD5}" dt="2022-12-01T13:11:43.136" v="118" actId="26606"/>
          <ac:grpSpMkLst>
            <pc:docMk/>
            <pc:sldMk cId="1002453442" sldId="411"/>
            <ac:grpSpMk id="61" creationId="{C84A868B-654E-447C-8D9C-0F9328308CA2}"/>
          </ac:grpSpMkLst>
        </pc:grpChg>
        <pc:grpChg chg="add del">
          <ac:chgData name="Panousi Sofia" userId="1e6d4ec9-4904-4dd2-9869-7e27fe13e2ae" providerId="ADAL" clId="{EB0B66DC-93AC-4719-8C5F-0C44DEECEFD5}" dt="2022-12-01T13:02:48.566" v="48" actId="26606"/>
          <ac:grpSpMkLst>
            <pc:docMk/>
            <pc:sldMk cId="1002453442" sldId="411"/>
            <ac:grpSpMk id="74" creationId="{B0CED441-B73B-4907-9AF2-614CEAC6A182}"/>
          </ac:grpSpMkLst>
        </pc:grpChg>
        <pc:graphicFrameChg chg="add del">
          <ac:chgData name="Panousi Sofia" userId="1e6d4ec9-4904-4dd2-9869-7e27fe13e2ae" providerId="ADAL" clId="{EB0B66DC-93AC-4719-8C5F-0C44DEECEFD5}" dt="2022-12-01T12:59:44.418" v="24" actId="26606"/>
          <ac:graphicFrameMkLst>
            <pc:docMk/>
            <pc:sldMk cId="1002453442" sldId="411"/>
            <ac:graphicFrameMk id="7" creationId="{AEC04A78-DF08-E430-BCD6-50769DF8A626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3:00:19.062" v="32" actId="26606"/>
          <ac:graphicFrameMkLst>
            <pc:docMk/>
            <pc:sldMk cId="1002453442" sldId="411"/>
            <ac:graphicFrameMk id="8" creationId="{6DB2E9C0-DA43-BB7C-6E41-A8F4F2CF9E1C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2:59:48.149" v="26" actId="26606"/>
          <ac:graphicFrameMkLst>
            <pc:docMk/>
            <pc:sldMk cId="1002453442" sldId="411"/>
            <ac:graphicFrameMk id="23" creationId="{B3B8395B-1C6F-A5A1-3455-28CB640307C6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2:59:50.606" v="28" actId="26606"/>
          <ac:graphicFrameMkLst>
            <pc:docMk/>
            <pc:sldMk cId="1002453442" sldId="411"/>
            <ac:graphicFrameMk id="27" creationId="{AEC04A78-DF08-E430-BCD6-50769DF8A626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3:00:02.983" v="30" actId="26606"/>
          <ac:graphicFrameMkLst>
            <pc:docMk/>
            <pc:sldMk cId="1002453442" sldId="411"/>
            <ac:graphicFrameMk id="31" creationId="{B3B8395B-1C6F-A5A1-3455-28CB640307C6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3:04:40.137" v="53" actId="26606"/>
          <ac:graphicFrameMkLst>
            <pc:docMk/>
            <pc:sldMk cId="1002453442" sldId="411"/>
            <ac:graphicFrameMk id="38" creationId="{2BD57C29-F070-863F-F678-35FFA58C7BA6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3:01:54.010" v="40" actId="26606"/>
          <ac:graphicFrameMkLst>
            <pc:docMk/>
            <pc:sldMk cId="1002453442" sldId="411"/>
            <ac:graphicFrameMk id="40" creationId="{D68CA15B-7CF3-437A-E2FF-085313E1DBAC}"/>
          </ac:graphicFrameMkLst>
        </pc:graphicFrameChg>
        <pc:graphicFrameChg chg="add mod modGraphic">
          <ac:chgData name="Panousi Sofia" userId="1e6d4ec9-4904-4dd2-9869-7e27fe13e2ae" providerId="ADAL" clId="{EB0B66DC-93AC-4719-8C5F-0C44DEECEFD5}" dt="2022-12-01T13:11:49.151" v="119" actId="26606"/>
          <ac:graphicFrameMkLst>
            <pc:docMk/>
            <pc:sldMk cId="1002453442" sldId="411"/>
            <ac:graphicFrameMk id="54" creationId="{2BD57C29-F070-863F-F678-35FFA58C7BA6}"/>
          </ac:graphicFrameMkLst>
        </pc:graphicFrameChg>
        <pc:cxnChg chg="add del">
          <ac:chgData name="Panousi Sofia" userId="1e6d4ec9-4904-4dd2-9869-7e27fe13e2ae" providerId="ADAL" clId="{EB0B66DC-93AC-4719-8C5F-0C44DEECEFD5}" dt="2022-12-01T13:00:33.910" v="36" actId="26606"/>
          <ac:cxnSpMkLst>
            <pc:docMk/>
            <pc:sldMk cId="1002453442" sldId="411"/>
            <ac:cxnSpMk id="19" creationId="{C49DA8F6-BCC1-4447-B54C-57856834B94B}"/>
          </ac:cxnSpMkLst>
        </pc:cxnChg>
        <pc:cxnChg chg="add del">
          <ac:chgData name="Panousi Sofia" userId="1e6d4ec9-4904-4dd2-9869-7e27fe13e2ae" providerId="ADAL" clId="{EB0B66DC-93AC-4719-8C5F-0C44DEECEFD5}" dt="2022-12-01T12:59:48.149" v="26" actId="26606"/>
          <ac:cxnSpMkLst>
            <pc:docMk/>
            <pc:sldMk cId="1002453442" sldId="411"/>
            <ac:cxnSpMk id="22" creationId="{C8F51B3F-8331-4E4A-AE96-D47B1006EEAD}"/>
          </ac:cxnSpMkLst>
        </pc:cxnChg>
        <pc:cxnChg chg="add del">
          <ac:chgData name="Panousi Sofia" userId="1e6d4ec9-4904-4dd2-9869-7e27fe13e2ae" providerId="ADAL" clId="{EB0B66DC-93AC-4719-8C5F-0C44DEECEFD5}" dt="2022-12-01T13:00:02.983" v="30" actId="26606"/>
          <ac:cxnSpMkLst>
            <pc:docMk/>
            <pc:sldMk cId="1002453442" sldId="411"/>
            <ac:cxnSpMk id="30" creationId="{C8F51B3F-8331-4E4A-AE96-D47B1006EEAD}"/>
          </ac:cxnSpMkLst>
        </pc:cxnChg>
        <pc:cxnChg chg="add del">
          <ac:chgData name="Panousi Sofia" userId="1e6d4ec9-4904-4dd2-9869-7e27fe13e2ae" providerId="ADAL" clId="{EB0B66DC-93AC-4719-8C5F-0C44DEECEFD5}" dt="2022-12-01T13:01:54.010" v="40" actId="26606"/>
          <ac:cxnSpMkLst>
            <pc:docMk/>
            <pc:sldMk cId="1002453442" sldId="411"/>
            <ac:cxnSpMk id="39" creationId="{C49DA8F6-BCC1-4447-B54C-57856834B94B}"/>
          </ac:cxnSpMkLst>
        </pc:cxnChg>
      </pc:sldChg>
      <pc:sldChg chg="addSp modSp mod">
        <pc:chgData name="Panousi Sofia" userId="1e6d4ec9-4904-4dd2-9869-7e27fe13e2ae" providerId="ADAL" clId="{EB0B66DC-93AC-4719-8C5F-0C44DEECEFD5}" dt="2022-12-01T12:58:55.460" v="22" actId="1076"/>
        <pc:sldMkLst>
          <pc:docMk/>
          <pc:sldMk cId="1238039469" sldId="424"/>
        </pc:sldMkLst>
        <pc:picChg chg="add mod">
          <ac:chgData name="Panousi Sofia" userId="1e6d4ec9-4904-4dd2-9869-7e27fe13e2ae" providerId="ADAL" clId="{EB0B66DC-93AC-4719-8C5F-0C44DEECEFD5}" dt="2022-12-01T12:58:55.460" v="22" actId="1076"/>
          <ac:picMkLst>
            <pc:docMk/>
            <pc:sldMk cId="1238039469" sldId="424"/>
            <ac:picMk id="3" creationId="{EFEA28BE-C517-1390-32B0-DE888A74424A}"/>
          </ac:picMkLst>
        </pc:picChg>
        <pc:picChg chg="add mod">
          <ac:chgData name="Panousi Sofia" userId="1e6d4ec9-4904-4dd2-9869-7e27fe13e2ae" providerId="ADAL" clId="{EB0B66DC-93AC-4719-8C5F-0C44DEECEFD5}" dt="2022-12-01T12:58:55.460" v="22" actId="1076"/>
          <ac:picMkLst>
            <pc:docMk/>
            <pc:sldMk cId="1238039469" sldId="424"/>
            <ac:picMk id="4" creationId="{A49B6FA3-9CDA-E309-3518-9E6CA2DEB6BE}"/>
          </ac:picMkLst>
        </pc:picChg>
      </pc:sldChg>
      <pc:sldChg chg="addSp delSp modSp mod">
        <pc:chgData name="Panousi Sofia" userId="1e6d4ec9-4904-4dd2-9869-7e27fe13e2ae" providerId="ADAL" clId="{EB0B66DC-93AC-4719-8C5F-0C44DEECEFD5}" dt="2022-12-01T13:10:50.211" v="116" actId="1076"/>
        <pc:sldMkLst>
          <pc:docMk/>
          <pc:sldMk cId="3625524114" sldId="425"/>
        </pc:sldMkLst>
        <pc:spChg chg="mod">
          <ac:chgData name="Panousi Sofia" userId="1e6d4ec9-4904-4dd2-9869-7e27fe13e2ae" providerId="ADAL" clId="{EB0B66DC-93AC-4719-8C5F-0C44DEECEFD5}" dt="2022-12-01T13:05:54.170" v="59" actId="14100"/>
          <ac:spMkLst>
            <pc:docMk/>
            <pc:sldMk cId="3625524114" sldId="425"/>
            <ac:spMk id="3" creationId="{D62BB109-AB1A-C24F-8088-5D12E00C2D76}"/>
          </ac:spMkLst>
        </pc:spChg>
        <pc:spChg chg="mod">
          <ac:chgData name="Panousi Sofia" userId="1e6d4ec9-4904-4dd2-9869-7e27fe13e2ae" providerId="ADAL" clId="{EB0B66DC-93AC-4719-8C5F-0C44DEECEFD5}" dt="2022-12-01T13:06:22.437" v="63" actId="20577"/>
          <ac:spMkLst>
            <pc:docMk/>
            <pc:sldMk cId="3625524114" sldId="425"/>
            <ac:spMk id="4" creationId="{FE9973DF-226D-489A-3B3D-3C8DD6305F64}"/>
          </ac:spMkLst>
        </pc:spChg>
        <pc:spChg chg="add del mod">
          <ac:chgData name="Panousi Sofia" userId="1e6d4ec9-4904-4dd2-9869-7e27fe13e2ae" providerId="ADAL" clId="{EB0B66DC-93AC-4719-8C5F-0C44DEECEFD5}" dt="2022-12-01T13:08:47.376" v="65" actId="767"/>
          <ac:spMkLst>
            <pc:docMk/>
            <pc:sldMk cId="3625524114" sldId="425"/>
            <ac:spMk id="11" creationId="{AE66D9F5-D489-2AB5-DA88-722D4A8B1BE0}"/>
          </ac:spMkLst>
        </pc:spChg>
        <pc:spChg chg="add mod">
          <ac:chgData name="Panousi Sofia" userId="1e6d4ec9-4904-4dd2-9869-7e27fe13e2ae" providerId="ADAL" clId="{EB0B66DC-93AC-4719-8C5F-0C44DEECEFD5}" dt="2022-12-01T13:09:58.362" v="111" actId="1076"/>
          <ac:spMkLst>
            <pc:docMk/>
            <pc:sldMk cId="3625524114" sldId="425"/>
            <ac:spMk id="13" creationId="{06C2A2C4-8332-3BFA-1626-978284F4D4DE}"/>
          </ac:spMkLst>
        </pc:spChg>
        <pc:picChg chg="add mod">
          <ac:chgData name="Panousi Sofia" userId="1e6d4ec9-4904-4dd2-9869-7e27fe13e2ae" providerId="ADAL" clId="{EB0B66DC-93AC-4719-8C5F-0C44DEECEFD5}" dt="2022-12-01T13:10:45.227" v="115" actId="1076"/>
          <ac:picMkLst>
            <pc:docMk/>
            <pc:sldMk cId="3625524114" sldId="425"/>
            <ac:picMk id="38" creationId="{2E71568E-9772-BB10-1A68-3249BCDC010F}"/>
          </ac:picMkLst>
        </pc:picChg>
        <pc:picChg chg="add mod">
          <ac:chgData name="Panousi Sofia" userId="1e6d4ec9-4904-4dd2-9869-7e27fe13e2ae" providerId="ADAL" clId="{EB0B66DC-93AC-4719-8C5F-0C44DEECEFD5}" dt="2022-12-01T13:10:50.211" v="116" actId="1076"/>
          <ac:picMkLst>
            <pc:docMk/>
            <pc:sldMk cId="3625524114" sldId="425"/>
            <ac:picMk id="39" creationId="{836D8FDA-7A8E-DB0A-D967-3B38C58201DF}"/>
          </ac:picMkLst>
        </pc:picChg>
        <pc:cxnChg chg="mod">
          <ac:chgData name="Panousi Sofia" userId="1e6d4ec9-4904-4dd2-9869-7e27fe13e2ae" providerId="ADAL" clId="{EB0B66DC-93AC-4719-8C5F-0C44DEECEFD5}" dt="2022-12-01T13:06:12.540" v="61" actId="14100"/>
          <ac:cxnSpMkLst>
            <pc:docMk/>
            <pc:sldMk cId="3625524114" sldId="425"/>
            <ac:cxnSpMk id="5" creationId="{0384598E-6FED-A3DA-1A87-41EFEA7A2C3D}"/>
          </ac:cxnSpMkLst>
        </pc:cxnChg>
      </pc:sldChg>
      <pc:sldChg chg="addSp modSp mod">
        <pc:chgData name="Panousi Sofia" userId="1e6d4ec9-4904-4dd2-9869-7e27fe13e2ae" providerId="ADAL" clId="{EB0B66DC-93AC-4719-8C5F-0C44DEECEFD5}" dt="2022-12-01T13:28:29.711" v="224" actId="1076"/>
        <pc:sldMkLst>
          <pc:docMk/>
          <pc:sldMk cId="3124085112" sldId="426"/>
        </pc:sldMkLst>
        <pc:spChg chg="mod">
          <ac:chgData name="Panousi Sofia" userId="1e6d4ec9-4904-4dd2-9869-7e27fe13e2ae" providerId="ADAL" clId="{EB0B66DC-93AC-4719-8C5F-0C44DEECEFD5}" dt="2022-12-01T13:23:26.894" v="223" actId="164"/>
          <ac:spMkLst>
            <pc:docMk/>
            <pc:sldMk cId="3124085112" sldId="426"/>
            <ac:spMk id="12" creationId="{E4C2B279-EE1F-2BCF-CE56-E9536741CC21}"/>
          </ac:spMkLst>
        </pc:spChg>
        <pc:spChg chg="mod">
          <ac:chgData name="Panousi Sofia" userId="1e6d4ec9-4904-4dd2-9869-7e27fe13e2ae" providerId="ADAL" clId="{EB0B66DC-93AC-4719-8C5F-0C44DEECEFD5}" dt="2022-12-01T13:28:29.711" v="224" actId="1076"/>
          <ac:spMkLst>
            <pc:docMk/>
            <pc:sldMk cId="3124085112" sldId="426"/>
            <ac:spMk id="13" creationId="{B3AF135D-79EC-111E-ED11-36073CE81000}"/>
          </ac:spMkLst>
        </pc:spChg>
        <pc:spChg chg="mod">
          <ac:chgData name="Panousi Sofia" userId="1e6d4ec9-4904-4dd2-9869-7e27fe13e2ae" providerId="ADAL" clId="{EB0B66DC-93AC-4719-8C5F-0C44DEECEFD5}" dt="2022-12-01T13:28:29.711" v="224" actId="1076"/>
          <ac:spMkLst>
            <pc:docMk/>
            <pc:sldMk cId="3124085112" sldId="426"/>
            <ac:spMk id="14" creationId="{39FD8F81-6B21-D9B5-E882-913B5A05A51B}"/>
          </ac:spMkLst>
        </pc:spChg>
        <pc:grpChg chg="add mod">
          <ac:chgData name="Panousi Sofia" userId="1e6d4ec9-4904-4dd2-9869-7e27fe13e2ae" providerId="ADAL" clId="{EB0B66DC-93AC-4719-8C5F-0C44DEECEFD5}" dt="2022-12-01T13:28:29.711" v="224" actId="1076"/>
          <ac:grpSpMkLst>
            <pc:docMk/>
            <pc:sldMk cId="3124085112" sldId="426"/>
            <ac:grpSpMk id="4" creationId="{20F9DE44-C140-8AFD-4182-50548B1B46DB}"/>
          </ac:grpSpMkLst>
        </pc:grpChg>
        <pc:cxnChg chg="mod">
          <ac:chgData name="Panousi Sofia" userId="1e6d4ec9-4904-4dd2-9869-7e27fe13e2ae" providerId="ADAL" clId="{EB0B66DC-93AC-4719-8C5F-0C44DEECEFD5}" dt="2022-12-01T13:23:26.894" v="223" actId="164"/>
          <ac:cxnSpMkLst>
            <pc:docMk/>
            <pc:sldMk cId="3124085112" sldId="426"/>
            <ac:cxnSpMk id="10" creationId="{EA028FDB-1C01-247E-62C4-F58C4F699894}"/>
          </ac:cxnSpMkLst>
        </pc:cxnChg>
        <pc:cxnChg chg="mod">
          <ac:chgData name="Panousi Sofia" userId="1e6d4ec9-4904-4dd2-9869-7e27fe13e2ae" providerId="ADAL" clId="{EB0B66DC-93AC-4719-8C5F-0C44DEECEFD5}" dt="2022-12-01T13:23:26.894" v="223" actId="164"/>
          <ac:cxnSpMkLst>
            <pc:docMk/>
            <pc:sldMk cId="3124085112" sldId="426"/>
            <ac:cxnSpMk id="11" creationId="{849DB5E0-59C7-688F-9885-59C786D54FFA}"/>
          </ac:cxnSpMkLst>
        </pc:cxnChg>
      </pc:sldChg>
      <pc:sldChg chg="addSp delSp modSp add del mod">
        <pc:chgData name="Panousi Sofia" userId="1e6d4ec9-4904-4dd2-9869-7e27fe13e2ae" providerId="ADAL" clId="{EB0B66DC-93AC-4719-8C5F-0C44DEECEFD5}" dt="2022-12-01T13:21:29.650" v="216" actId="478"/>
        <pc:sldMkLst>
          <pc:docMk/>
          <pc:sldMk cId="1333177236" sldId="427"/>
        </pc:sldMkLst>
        <pc:spChg chg="add del mod">
          <ac:chgData name="Panousi Sofia" userId="1e6d4ec9-4904-4dd2-9869-7e27fe13e2ae" providerId="ADAL" clId="{EB0B66DC-93AC-4719-8C5F-0C44DEECEFD5}" dt="2022-12-01T13:19:21.612" v="201" actId="478"/>
          <ac:spMkLst>
            <pc:docMk/>
            <pc:sldMk cId="1333177236" sldId="427"/>
            <ac:spMk id="4" creationId="{105D23C7-E3C8-3CE0-6A0B-BE7EFB66261E}"/>
          </ac:spMkLst>
        </pc:spChg>
        <pc:spChg chg="add del mod">
          <ac:chgData name="Panousi Sofia" userId="1e6d4ec9-4904-4dd2-9869-7e27fe13e2ae" providerId="ADAL" clId="{EB0B66DC-93AC-4719-8C5F-0C44DEECEFD5}" dt="2022-12-01T13:19:23.749" v="202" actId="478"/>
          <ac:spMkLst>
            <pc:docMk/>
            <pc:sldMk cId="1333177236" sldId="427"/>
            <ac:spMk id="6" creationId="{6B4878E6-7528-3C87-86E2-06600D38D60D}"/>
          </ac:spMkLst>
        </pc:spChg>
        <pc:spChg chg="add del mod">
          <ac:chgData name="Panousi Sofia" userId="1e6d4ec9-4904-4dd2-9869-7e27fe13e2ae" providerId="ADAL" clId="{EB0B66DC-93AC-4719-8C5F-0C44DEECEFD5}" dt="2022-12-01T13:19:24.827" v="203" actId="478"/>
          <ac:spMkLst>
            <pc:docMk/>
            <pc:sldMk cId="1333177236" sldId="427"/>
            <ac:spMk id="8" creationId="{F83C119D-9690-41C5-C0AD-B13897DF05AE}"/>
          </ac:spMkLst>
        </pc:spChg>
        <pc:spChg chg="add del mod">
          <ac:chgData name="Panousi Sofia" userId="1e6d4ec9-4904-4dd2-9869-7e27fe13e2ae" providerId="ADAL" clId="{EB0B66DC-93AC-4719-8C5F-0C44DEECEFD5}" dt="2022-12-01T13:19:27.850" v="205" actId="478"/>
          <ac:spMkLst>
            <pc:docMk/>
            <pc:sldMk cId="1333177236" sldId="427"/>
            <ac:spMk id="10" creationId="{CB7C152B-192D-490E-5A93-024E769C09CE}"/>
          </ac:spMkLst>
        </pc:spChg>
        <pc:spChg chg="add del mod">
          <ac:chgData name="Panousi Sofia" userId="1e6d4ec9-4904-4dd2-9869-7e27fe13e2ae" providerId="ADAL" clId="{EB0B66DC-93AC-4719-8C5F-0C44DEECEFD5}" dt="2022-12-01T13:19:25.708" v="204" actId="478"/>
          <ac:spMkLst>
            <pc:docMk/>
            <pc:sldMk cId="1333177236" sldId="427"/>
            <ac:spMk id="12" creationId="{A1FFA8D2-327B-1567-3C86-15A2378873E8}"/>
          </ac:spMkLst>
        </pc:spChg>
        <pc:spChg chg="add del mod">
          <ac:chgData name="Panousi Sofia" userId="1e6d4ec9-4904-4dd2-9869-7e27fe13e2ae" providerId="ADAL" clId="{EB0B66DC-93AC-4719-8C5F-0C44DEECEFD5}" dt="2022-12-01T13:18:06.594" v="195" actId="22"/>
          <ac:spMkLst>
            <pc:docMk/>
            <pc:sldMk cId="1333177236" sldId="427"/>
            <ac:spMk id="14" creationId="{3AB64095-A511-AF43-0D72-1FB7DD63A8A1}"/>
          </ac:spMkLst>
        </pc:spChg>
        <pc:spChg chg="add mod">
          <ac:chgData name="Panousi Sofia" userId="1e6d4ec9-4904-4dd2-9869-7e27fe13e2ae" providerId="ADAL" clId="{EB0B66DC-93AC-4719-8C5F-0C44DEECEFD5}" dt="2022-12-01T13:19:52.511" v="207" actId="1076"/>
          <ac:spMkLst>
            <pc:docMk/>
            <pc:sldMk cId="1333177236" sldId="427"/>
            <ac:spMk id="15" creationId="{4D9702C6-1347-97AD-9714-4A83160A7850}"/>
          </ac:spMkLst>
        </pc:spChg>
        <pc:spChg chg="add mod">
          <ac:chgData name="Panousi Sofia" userId="1e6d4ec9-4904-4dd2-9869-7e27fe13e2ae" providerId="ADAL" clId="{EB0B66DC-93AC-4719-8C5F-0C44DEECEFD5}" dt="2022-12-01T13:19:52.511" v="207" actId="1076"/>
          <ac:spMkLst>
            <pc:docMk/>
            <pc:sldMk cId="1333177236" sldId="427"/>
            <ac:spMk id="17" creationId="{F9344F37-3CCB-3F11-2A15-5DDDDD614C26}"/>
          </ac:spMkLst>
        </pc:spChg>
        <pc:spChg chg="add mod">
          <ac:chgData name="Panousi Sofia" userId="1e6d4ec9-4904-4dd2-9869-7e27fe13e2ae" providerId="ADAL" clId="{EB0B66DC-93AC-4719-8C5F-0C44DEECEFD5}" dt="2022-12-01T13:19:52.511" v="207" actId="1076"/>
          <ac:spMkLst>
            <pc:docMk/>
            <pc:sldMk cId="1333177236" sldId="427"/>
            <ac:spMk id="19" creationId="{3233F657-AA67-4A7E-667E-6280174831FF}"/>
          </ac:spMkLst>
        </pc:spChg>
        <pc:spChg chg="add mod">
          <ac:chgData name="Panousi Sofia" userId="1e6d4ec9-4904-4dd2-9869-7e27fe13e2ae" providerId="ADAL" clId="{EB0B66DC-93AC-4719-8C5F-0C44DEECEFD5}" dt="2022-12-01T13:19:52.511" v="207" actId="1076"/>
          <ac:spMkLst>
            <pc:docMk/>
            <pc:sldMk cId="1333177236" sldId="427"/>
            <ac:spMk id="21" creationId="{9547F799-7D43-A7F3-A6CF-9340BFC93D6E}"/>
          </ac:spMkLst>
        </pc:spChg>
        <pc:spChg chg="add mod">
          <ac:chgData name="Panousi Sofia" userId="1e6d4ec9-4904-4dd2-9869-7e27fe13e2ae" providerId="ADAL" clId="{EB0B66DC-93AC-4719-8C5F-0C44DEECEFD5}" dt="2022-12-01T13:19:52.511" v="207" actId="1076"/>
          <ac:spMkLst>
            <pc:docMk/>
            <pc:sldMk cId="1333177236" sldId="427"/>
            <ac:spMk id="23" creationId="{A8DF322A-EFDD-3716-3D7B-3D789F3A3394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25" creationId="{5E2DD57B-4FB4-6190-C1FC-86D99F52991D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26" creationId="{88FFE471-778C-E5C2-C19A-58BD3BF36B28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27" creationId="{33E8B2D3-31D7-5800-5164-6F48C22A2816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28" creationId="{0AC40385-6888-59BF-1D4E-9C758693EB89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29" creationId="{E66ED0DC-B379-619F-94C9-950C458C0404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30" creationId="{6F13D2C0-36F2-FCAD-7C1A-2CF6E45F4EA4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31" creationId="{77AF7AF1-EF6C-0C58-7A1D-62650BACEDD0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32" creationId="{D19D579D-F1D1-8E2F-C201-3B0C73250B1A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33" creationId="{BFB59135-9C5B-F800-21FF-EC94F43763EA}"/>
          </ac:spMkLst>
        </pc:spChg>
        <pc:spChg chg="add mod">
          <ac:chgData name="Panousi Sofia" userId="1e6d4ec9-4904-4dd2-9869-7e27fe13e2ae" providerId="ADAL" clId="{EB0B66DC-93AC-4719-8C5F-0C44DEECEFD5}" dt="2022-12-01T13:19:46.590" v="206"/>
          <ac:spMkLst>
            <pc:docMk/>
            <pc:sldMk cId="1333177236" sldId="427"/>
            <ac:spMk id="34" creationId="{7499DE6D-ADC4-0690-A64D-A7219E3DBC5C}"/>
          </ac:spMkLst>
        </pc:spChg>
        <pc:spChg chg="add mod">
          <ac:chgData name="Panousi Sofia" userId="1e6d4ec9-4904-4dd2-9869-7e27fe13e2ae" providerId="ADAL" clId="{EB0B66DC-93AC-4719-8C5F-0C44DEECEFD5}" dt="2022-12-01T13:21:23.878" v="215" actId="207"/>
          <ac:spMkLst>
            <pc:docMk/>
            <pc:sldMk cId="1333177236" sldId="427"/>
            <ac:spMk id="36" creationId="{A96DC585-2993-50C3-7CB2-3CA8AB329B36}"/>
          </ac:spMkLst>
        </pc:spChg>
        <pc:spChg chg="add mod">
          <ac:chgData name="Panousi Sofia" userId="1e6d4ec9-4904-4dd2-9869-7e27fe13e2ae" providerId="ADAL" clId="{EB0B66DC-93AC-4719-8C5F-0C44DEECEFD5}" dt="2022-12-01T13:21:23.878" v="215" actId="207"/>
          <ac:spMkLst>
            <pc:docMk/>
            <pc:sldMk cId="1333177236" sldId="427"/>
            <ac:spMk id="37" creationId="{B6199032-45A4-5E53-5DED-59DBB5626372}"/>
          </ac:spMkLst>
        </pc:spChg>
        <pc:grpChg chg="add mod">
          <ac:chgData name="Panousi Sofia" userId="1e6d4ec9-4904-4dd2-9869-7e27fe13e2ae" providerId="ADAL" clId="{EB0B66DC-93AC-4719-8C5F-0C44DEECEFD5}" dt="2022-12-01T13:19:52.511" v="207" actId="1076"/>
          <ac:grpSpMkLst>
            <pc:docMk/>
            <pc:sldMk cId="1333177236" sldId="427"/>
            <ac:grpSpMk id="16" creationId="{643C04CE-3D74-0D90-58B2-80A2CDF0AC66}"/>
          </ac:grpSpMkLst>
        </pc:grpChg>
        <pc:grpChg chg="add mod">
          <ac:chgData name="Panousi Sofia" userId="1e6d4ec9-4904-4dd2-9869-7e27fe13e2ae" providerId="ADAL" clId="{EB0B66DC-93AC-4719-8C5F-0C44DEECEFD5}" dt="2022-12-01T13:19:52.511" v="207" actId="1076"/>
          <ac:grpSpMkLst>
            <pc:docMk/>
            <pc:sldMk cId="1333177236" sldId="427"/>
            <ac:grpSpMk id="18" creationId="{072B1071-C7D0-5BFB-E1EC-9B2E53933608}"/>
          </ac:grpSpMkLst>
        </pc:grpChg>
        <pc:grpChg chg="add mod">
          <ac:chgData name="Panousi Sofia" userId="1e6d4ec9-4904-4dd2-9869-7e27fe13e2ae" providerId="ADAL" clId="{EB0B66DC-93AC-4719-8C5F-0C44DEECEFD5}" dt="2022-12-01T13:19:52.511" v="207" actId="1076"/>
          <ac:grpSpMkLst>
            <pc:docMk/>
            <pc:sldMk cId="1333177236" sldId="427"/>
            <ac:grpSpMk id="20" creationId="{70B4F878-1E12-511F-2196-EFC35955CBFB}"/>
          </ac:grpSpMkLst>
        </pc:grpChg>
        <pc:grpChg chg="add mod">
          <ac:chgData name="Panousi Sofia" userId="1e6d4ec9-4904-4dd2-9869-7e27fe13e2ae" providerId="ADAL" clId="{EB0B66DC-93AC-4719-8C5F-0C44DEECEFD5}" dt="2022-12-01T13:19:52.511" v="207" actId="1076"/>
          <ac:grpSpMkLst>
            <pc:docMk/>
            <pc:sldMk cId="1333177236" sldId="427"/>
            <ac:grpSpMk id="22" creationId="{8C4E3271-295D-2816-533F-4624349E44DD}"/>
          </ac:grpSpMkLst>
        </pc:grpChg>
        <pc:grpChg chg="add mod">
          <ac:chgData name="Panousi Sofia" userId="1e6d4ec9-4904-4dd2-9869-7e27fe13e2ae" providerId="ADAL" clId="{EB0B66DC-93AC-4719-8C5F-0C44DEECEFD5}" dt="2022-12-01T13:19:52.511" v="207" actId="1076"/>
          <ac:grpSpMkLst>
            <pc:docMk/>
            <pc:sldMk cId="1333177236" sldId="427"/>
            <ac:grpSpMk id="24" creationId="{AB00EEF9-3F9E-F4E7-6866-4ECA40121540}"/>
          </ac:grpSpMkLst>
        </pc:grpChg>
        <pc:grpChg chg="add del mod">
          <ac:chgData name="Panousi Sofia" userId="1e6d4ec9-4904-4dd2-9869-7e27fe13e2ae" providerId="ADAL" clId="{EB0B66DC-93AC-4719-8C5F-0C44DEECEFD5}" dt="2022-12-01T13:21:29.650" v="216" actId="478"/>
          <ac:grpSpMkLst>
            <pc:docMk/>
            <pc:sldMk cId="1333177236" sldId="427"/>
            <ac:grpSpMk id="35" creationId="{EFD87435-A066-BFB3-F561-A0A228F8DF89}"/>
          </ac:grpSpMkLst>
        </pc:grpChg>
      </pc:sldChg>
      <pc:sldChg chg="modSp mod">
        <pc:chgData name="Panousi Sofia" userId="1e6d4ec9-4904-4dd2-9869-7e27fe13e2ae" providerId="ADAL" clId="{EB0B66DC-93AC-4719-8C5F-0C44DEECEFD5}" dt="2022-12-01T13:41:42.828" v="225" actId="1076"/>
        <pc:sldMkLst>
          <pc:docMk/>
          <pc:sldMk cId="4291776114" sldId="428"/>
        </pc:sldMkLst>
        <pc:spChg chg="mod">
          <ac:chgData name="Panousi Sofia" userId="1e6d4ec9-4904-4dd2-9869-7e27fe13e2ae" providerId="ADAL" clId="{EB0B66DC-93AC-4719-8C5F-0C44DEECEFD5}" dt="2022-12-01T13:41:42.828" v="225" actId="1076"/>
          <ac:spMkLst>
            <pc:docMk/>
            <pc:sldMk cId="4291776114" sldId="428"/>
            <ac:spMk id="3" creationId="{D62BB109-AB1A-C24F-8088-5D12E00C2D76}"/>
          </ac:spMkLst>
        </pc:spChg>
      </pc:sldChg>
      <pc:sldChg chg="modSp mod">
        <pc:chgData name="Panousi Sofia" userId="1e6d4ec9-4904-4dd2-9869-7e27fe13e2ae" providerId="ADAL" clId="{EB0B66DC-93AC-4719-8C5F-0C44DEECEFD5}" dt="2022-12-01T13:42:30.974" v="231" actId="1076"/>
        <pc:sldMkLst>
          <pc:docMk/>
          <pc:sldMk cId="1430157321" sldId="429"/>
        </pc:sldMkLst>
        <pc:spChg chg="mod">
          <ac:chgData name="Panousi Sofia" userId="1e6d4ec9-4904-4dd2-9869-7e27fe13e2ae" providerId="ADAL" clId="{EB0B66DC-93AC-4719-8C5F-0C44DEECEFD5}" dt="2022-12-01T13:42:30.974" v="231" actId="1076"/>
          <ac:spMkLst>
            <pc:docMk/>
            <pc:sldMk cId="1430157321" sldId="429"/>
            <ac:spMk id="3" creationId="{D62BB109-AB1A-C24F-8088-5D12E00C2D76}"/>
          </ac:spMkLst>
        </pc:spChg>
        <pc:spChg chg="mod">
          <ac:chgData name="Panousi Sofia" userId="1e6d4ec9-4904-4dd2-9869-7e27fe13e2ae" providerId="ADAL" clId="{EB0B66DC-93AC-4719-8C5F-0C44DEECEFD5}" dt="2022-12-01T13:42:15.241" v="228" actId="1076"/>
          <ac:spMkLst>
            <pc:docMk/>
            <pc:sldMk cId="1430157321" sldId="429"/>
            <ac:spMk id="5" creationId="{ED0C13BB-A5F2-809A-F1A9-68AE02EDBE5A}"/>
          </ac:spMkLst>
        </pc:spChg>
        <pc:graphicFrameChg chg="mod">
          <ac:chgData name="Panousi Sofia" userId="1e6d4ec9-4904-4dd2-9869-7e27fe13e2ae" providerId="ADAL" clId="{EB0B66DC-93AC-4719-8C5F-0C44DEECEFD5}" dt="2022-12-01T13:42:21.757" v="230" actId="14100"/>
          <ac:graphicFrameMkLst>
            <pc:docMk/>
            <pc:sldMk cId="1430157321" sldId="429"/>
            <ac:graphicFrameMk id="4" creationId="{3D0F1A6D-336B-0FF9-2140-19B96AC4F479}"/>
          </ac:graphicFrameMkLst>
        </pc:graphicFrameChg>
      </pc:sldChg>
      <pc:sldChg chg="modSp mod">
        <pc:chgData name="Panousi Sofia" userId="1e6d4ec9-4904-4dd2-9869-7e27fe13e2ae" providerId="ADAL" clId="{EB0B66DC-93AC-4719-8C5F-0C44DEECEFD5}" dt="2022-12-01T13:45:50.814" v="253" actId="1076"/>
        <pc:sldMkLst>
          <pc:docMk/>
          <pc:sldMk cId="3098828862" sldId="430"/>
        </pc:sldMkLst>
        <pc:spChg chg="mod">
          <ac:chgData name="Panousi Sofia" userId="1e6d4ec9-4904-4dd2-9869-7e27fe13e2ae" providerId="ADAL" clId="{EB0B66DC-93AC-4719-8C5F-0C44DEECEFD5}" dt="2022-12-01T13:45:50.814" v="253" actId="1076"/>
          <ac:spMkLst>
            <pc:docMk/>
            <pc:sldMk cId="3098828862" sldId="430"/>
            <ac:spMk id="3" creationId="{D62BB109-AB1A-C24F-8088-5D12E00C2D76}"/>
          </ac:spMkLst>
        </pc:spChg>
      </pc:sldChg>
      <pc:sldChg chg="modSp mod">
        <pc:chgData name="Panousi Sofia" userId="1e6d4ec9-4904-4dd2-9869-7e27fe13e2ae" providerId="ADAL" clId="{EB0B66DC-93AC-4719-8C5F-0C44DEECEFD5}" dt="2022-12-01T14:05:58.963" v="341" actId="6549"/>
        <pc:sldMkLst>
          <pc:docMk/>
          <pc:sldMk cId="3100842775" sldId="431"/>
        </pc:sldMkLst>
        <pc:spChg chg="mod">
          <ac:chgData name="Panousi Sofia" userId="1e6d4ec9-4904-4dd2-9869-7e27fe13e2ae" providerId="ADAL" clId="{EB0B66DC-93AC-4719-8C5F-0C44DEECEFD5}" dt="2022-12-01T14:05:58.963" v="341" actId="6549"/>
          <ac:spMkLst>
            <pc:docMk/>
            <pc:sldMk cId="3100842775" sldId="431"/>
            <ac:spMk id="9" creationId="{C93C63E1-41F2-F3C8-C29F-91F6418C82D9}"/>
          </ac:spMkLst>
        </pc:spChg>
      </pc:sldChg>
      <pc:sldChg chg="addSp modSp">
        <pc:chgData name="Panousi Sofia" userId="1e6d4ec9-4904-4dd2-9869-7e27fe13e2ae" providerId="ADAL" clId="{EB0B66DC-93AC-4719-8C5F-0C44DEECEFD5}" dt="2022-12-01T13:43:45.079" v="233"/>
        <pc:sldMkLst>
          <pc:docMk/>
          <pc:sldMk cId="135947602" sldId="432"/>
        </pc:sldMkLst>
        <pc:picChg chg="add mod">
          <ac:chgData name="Panousi Sofia" userId="1e6d4ec9-4904-4dd2-9869-7e27fe13e2ae" providerId="ADAL" clId="{EB0B66DC-93AC-4719-8C5F-0C44DEECEFD5}" dt="2022-12-01T13:43:45.079" v="233"/>
          <ac:picMkLst>
            <pc:docMk/>
            <pc:sldMk cId="135947602" sldId="432"/>
            <ac:picMk id="3" creationId="{A21BA42B-41F5-3BAB-B489-296F93A8AF63}"/>
          </ac:picMkLst>
        </pc:picChg>
        <pc:picChg chg="add mod">
          <ac:chgData name="Panousi Sofia" userId="1e6d4ec9-4904-4dd2-9869-7e27fe13e2ae" providerId="ADAL" clId="{EB0B66DC-93AC-4719-8C5F-0C44DEECEFD5}" dt="2022-12-01T13:43:45.079" v="233"/>
          <ac:picMkLst>
            <pc:docMk/>
            <pc:sldMk cId="135947602" sldId="432"/>
            <ac:picMk id="4" creationId="{0940174B-162F-69CF-629B-9E560B727F64}"/>
          </ac:picMkLst>
        </pc:picChg>
      </pc:sldChg>
      <pc:sldChg chg="modSp mod">
        <pc:chgData name="Panousi Sofia" userId="1e6d4ec9-4904-4dd2-9869-7e27fe13e2ae" providerId="ADAL" clId="{EB0B66DC-93AC-4719-8C5F-0C44DEECEFD5}" dt="2022-12-01T14:06:06.965" v="342" actId="1076"/>
        <pc:sldMkLst>
          <pc:docMk/>
          <pc:sldMk cId="1559199249" sldId="433"/>
        </pc:sldMkLst>
        <pc:spChg chg="mod">
          <ac:chgData name="Panousi Sofia" userId="1e6d4ec9-4904-4dd2-9869-7e27fe13e2ae" providerId="ADAL" clId="{EB0B66DC-93AC-4719-8C5F-0C44DEECEFD5}" dt="2022-12-01T14:06:06.965" v="342" actId="1076"/>
          <ac:spMkLst>
            <pc:docMk/>
            <pc:sldMk cId="1559199249" sldId="433"/>
            <ac:spMk id="3" creationId="{D62BB109-AB1A-C24F-8088-5D12E00C2D76}"/>
          </ac:spMkLst>
        </pc:spChg>
        <pc:spChg chg="mod">
          <ac:chgData name="Panousi Sofia" userId="1e6d4ec9-4904-4dd2-9869-7e27fe13e2ae" providerId="ADAL" clId="{EB0B66DC-93AC-4719-8C5F-0C44DEECEFD5}" dt="2022-12-01T13:46:23.330" v="256" actId="1076"/>
          <ac:spMkLst>
            <pc:docMk/>
            <pc:sldMk cId="1559199249" sldId="433"/>
            <ac:spMk id="6" creationId="{F44D3018-BA46-02F1-FB7F-F12F2F4670DF}"/>
          </ac:spMkLst>
        </pc:spChg>
        <pc:graphicFrameChg chg="mod">
          <ac:chgData name="Panousi Sofia" userId="1e6d4ec9-4904-4dd2-9869-7e27fe13e2ae" providerId="ADAL" clId="{EB0B66DC-93AC-4719-8C5F-0C44DEECEFD5}" dt="2022-12-01T13:46:30.256" v="258" actId="14100"/>
          <ac:graphicFrameMkLst>
            <pc:docMk/>
            <pc:sldMk cId="1559199249" sldId="433"/>
            <ac:graphicFrameMk id="5" creationId="{4B5AADF4-4A54-BE6C-3BD8-68559ACF4A5B}"/>
          </ac:graphicFrameMkLst>
        </pc:graphicFrameChg>
      </pc:sldChg>
      <pc:sldChg chg="modSp mod">
        <pc:chgData name="Panousi Sofia" userId="1e6d4ec9-4904-4dd2-9869-7e27fe13e2ae" providerId="ADAL" clId="{EB0B66DC-93AC-4719-8C5F-0C44DEECEFD5}" dt="2022-12-01T13:47:46.873" v="277" actId="20577"/>
        <pc:sldMkLst>
          <pc:docMk/>
          <pc:sldMk cId="3265963297" sldId="434"/>
        </pc:sldMkLst>
        <pc:spChg chg="mod">
          <ac:chgData name="Panousi Sofia" userId="1e6d4ec9-4904-4dd2-9869-7e27fe13e2ae" providerId="ADAL" clId="{EB0B66DC-93AC-4719-8C5F-0C44DEECEFD5}" dt="2022-12-01T13:47:46.873" v="277" actId="20577"/>
          <ac:spMkLst>
            <pc:docMk/>
            <pc:sldMk cId="3265963297" sldId="434"/>
            <ac:spMk id="3" creationId="{D62BB109-AB1A-C24F-8088-5D12E00C2D76}"/>
          </ac:spMkLst>
        </pc:spChg>
        <pc:spChg chg="mod">
          <ac:chgData name="Panousi Sofia" userId="1e6d4ec9-4904-4dd2-9869-7e27fe13e2ae" providerId="ADAL" clId="{EB0B66DC-93AC-4719-8C5F-0C44DEECEFD5}" dt="2022-12-01T13:47:31.282" v="261" actId="207"/>
          <ac:spMkLst>
            <pc:docMk/>
            <pc:sldMk cId="3265963297" sldId="434"/>
            <ac:spMk id="6" creationId="{DA32E939-ECF3-AF62-751F-D6287474A666}"/>
          </ac:spMkLst>
        </pc:spChg>
      </pc:sldChg>
      <pc:sldChg chg="addSp modSp">
        <pc:chgData name="Panousi Sofia" userId="1e6d4ec9-4904-4dd2-9869-7e27fe13e2ae" providerId="ADAL" clId="{EB0B66DC-93AC-4719-8C5F-0C44DEECEFD5}" dt="2022-12-01T13:43:58.767" v="234"/>
        <pc:sldMkLst>
          <pc:docMk/>
          <pc:sldMk cId="832498598" sldId="435"/>
        </pc:sldMkLst>
        <pc:picChg chg="add mod">
          <ac:chgData name="Panousi Sofia" userId="1e6d4ec9-4904-4dd2-9869-7e27fe13e2ae" providerId="ADAL" clId="{EB0B66DC-93AC-4719-8C5F-0C44DEECEFD5}" dt="2022-12-01T13:43:58.767" v="234"/>
          <ac:picMkLst>
            <pc:docMk/>
            <pc:sldMk cId="832498598" sldId="435"/>
            <ac:picMk id="3" creationId="{CECF3120-F83D-1D84-0D87-D5AD68175EBF}"/>
          </ac:picMkLst>
        </pc:picChg>
        <pc:picChg chg="add mod">
          <ac:chgData name="Panousi Sofia" userId="1e6d4ec9-4904-4dd2-9869-7e27fe13e2ae" providerId="ADAL" clId="{EB0B66DC-93AC-4719-8C5F-0C44DEECEFD5}" dt="2022-12-01T13:43:58.767" v="234"/>
          <ac:picMkLst>
            <pc:docMk/>
            <pc:sldMk cId="832498598" sldId="435"/>
            <ac:picMk id="4" creationId="{1C40C39A-F2E5-567A-2C70-9B833E6D4682}"/>
          </ac:picMkLst>
        </pc:picChg>
      </pc:sldChg>
      <pc:sldChg chg="modSp mod">
        <pc:chgData name="Panousi Sofia" userId="1e6d4ec9-4904-4dd2-9869-7e27fe13e2ae" providerId="ADAL" clId="{EB0B66DC-93AC-4719-8C5F-0C44DEECEFD5}" dt="2022-12-01T13:48:26.373" v="293" actId="692"/>
        <pc:sldMkLst>
          <pc:docMk/>
          <pc:sldMk cId="3287747767" sldId="436"/>
        </pc:sldMkLst>
        <pc:spChg chg="mod">
          <ac:chgData name="Panousi Sofia" userId="1e6d4ec9-4904-4dd2-9869-7e27fe13e2ae" providerId="ADAL" clId="{EB0B66DC-93AC-4719-8C5F-0C44DEECEFD5}" dt="2022-12-01T13:48:19.079" v="292" actId="20577"/>
          <ac:spMkLst>
            <pc:docMk/>
            <pc:sldMk cId="3287747767" sldId="436"/>
            <ac:spMk id="3" creationId="{D62BB109-AB1A-C24F-8088-5D12E00C2D76}"/>
          </ac:spMkLst>
        </pc:spChg>
        <pc:graphicFrameChg chg="mod">
          <ac:chgData name="Panousi Sofia" userId="1e6d4ec9-4904-4dd2-9869-7e27fe13e2ae" providerId="ADAL" clId="{EB0B66DC-93AC-4719-8C5F-0C44DEECEFD5}" dt="2022-12-01T13:48:26.373" v="293" actId="692"/>
          <ac:graphicFrameMkLst>
            <pc:docMk/>
            <pc:sldMk cId="3287747767" sldId="436"/>
            <ac:graphicFrameMk id="5" creationId="{8E4D4115-2D8E-9AF9-D7D6-9EECA05798BC}"/>
          </ac:graphicFrameMkLst>
        </pc:graphicFrameChg>
      </pc:sldChg>
      <pc:sldChg chg="modSp mod">
        <pc:chgData name="Panousi Sofia" userId="1e6d4ec9-4904-4dd2-9869-7e27fe13e2ae" providerId="ADAL" clId="{EB0B66DC-93AC-4719-8C5F-0C44DEECEFD5}" dt="2022-12-01T13:51:30.350" v="298" actId="207"/>
        <pc:sldMkLst>
          <pc:docMk/>
          <pc:sldMk cId="2925746606" sldId="437"/>
        </pc:sldMkLst>
        <pc:spChg chg="mod">
          <ac:chgData name="Panousi Sofia" userId="1e6d4ec9-4904-4dd2-9869-7e27fe13e2ae" providerId="ADAL" clId="{EB0B66DC-93AC-4719-8C5F-0C44DEECEFD5}" dt="2022-12-01T13:51:08.912" v="294"/>
          <ac:spMkLst>
            <pc:docMk/>
            <pc:sldMk cId="2925746606" sldId="437"/>
            <ac:spMk id="3" creationId="{D62BB109-AB1A-C24F-8088-5D12E00C2D76}"/>
          </ac:spMkLst>
        </pc:spChg>
        <pc:spChg chg="mod">
          <ac:chgData name="Panousi Sofia" userId="1e6d4ec9-4904-4dd2-9869-7e27fe13e2ae" providerId="ADAL" clId="{EB0B66DC-93AC-4719-8C5F-0C44DEECEFD5}" dt="2022-12-01T13:51:30.350" v="298" actId="207"/>
          <ac:spMkLst>
            <pc:docMk/>
            <pc:sldMk cId="2925746606" sldId="437"/>
            <ac:spMk id="6" creationId="{08B9E1CE-B06E-F0C4-6F88-1E059CB41593}"/>
          </ac:spMkLst>
        </pc:spChg>
        <pc:graphicFrameChg chg="mod">
          <ac:chgData name="Panousi Sofia" userId="1e6d4ec9-4904-4dd2-9869-7e27fe13e2ae" providerId="ADAL" clId="{EB0B66DC-93AC-4719-8C5F-0C44DEECEFD5}" dt="2022-12-01T13:51:17.530" v="295" actId="692"/>
          <ac:graphicFrameMkLst>
            <pc:docMk/>
            <pc:sldMk cId="2925746606" sldId="437"/>
            <ac:graphicFrameMk id="4" creationId="{CE700026-FC00-6AE5-937F-336120CACF53}"/>
          </ac:graphicFrameMkLst>
        </pc:graphicFrameChg>
      </pc:sldChg>
      <pc:sldChg chg="modSp mod">
        <pc:chgData name="Panousi Sofia" userId="1e6d4ec9-4904-4dd2-9869-7e27fe13e2ae" providerId="ADAL" clId="{EB0B66DC-93AC-4719-8C5F-0C44DEECEFD5}" dt="2022-12-01T13:52:58.635" v="302" actId="1076"/>
        <pc:sldMkLst>
          <pc:docMk/>
          <pc:sldMk cId="1590059964" sldId="438"/>
        </pc:sldMkLst>
        <pc:spChg chg="mod">
          <ac:chgData name="Panousi Sofia" userId="1e6d4ec9-4904-4dd2-9869-7e27fe13e2ae" providerId="ADAL" clId="{EB0B66DC-93AC-4719-8C5F-0C44DEECEFD5}" dt="2022-12-01T13:52:58.635" v="302" actId="1076"/>
          <ac:spMkLst>
            <pc:docMk/>
            <pc:sldMk cId="1590059964" sldId="438"/>
            <ac:spMk id="6" creationId="{F98950F8-5C13-74A9-AAE1-B0FAB5C1C973}"/>
          </ac:spMkLst>
        </pc:spChg>
      </pc:sldChg>
      <pc:sldChg chg="modSp">
        <pc:chgData name="Panousi Sofia" userId="1e6d4ec9-4904-4dd2-9869-7e27fe13e2ae" providerId="ADAL" clId="{EB0B66DC-93AC-4719-8C5F-0C44DEECEFD5}" dt="2022-12-01T13:52:11.279" v="299" actId="692"/>
        <pc:sldMkLst>
          <pc:docMk/>
          <pc:sldMk cId="1906978764" sldId="439"/>
        </pc:sldMkLst>
        <pc:graphicFrameChg chg="mod">
          <ac:chgData name="Panousi Sofia" userId="1e6d4ec9-4904-4dd2-9869-7e27fe13e2ae" providerId="ADAL" clId="{EB0B66DC-93AC-4719-8C5F-0C44DEECEFD5}" dt="2022-12-01T13:52:11.279" v="299" actId="692"/>
          <ac:graphicFrameMkLst>
            <pc:docMk/>
            <pc:sldMk cId="1906978764" sldId="439"/>
            <ac:graphicFrameMk id="4" creationId="{00000000-0008-0000-0100-000002000000}"/>
          </ac:graphicFrameMkLst>
        </pc:graphicFrameChg>
      </pc:sldChg>
      <pc:sldChg chg="addSp modSp">
        <pc:chgData name="Panousi Sofia" userId="1e6d4ec9-4904-4dd2-9869-7e27fe13e2ae" providerId="ADAL" clId="{EB0B66DC-93AC-4719-8C5F-0C44DEECEFD5}" dt="2022-12-01T13:44:05.704" v="235"/>
        <pc:sldMkLst>
          <pc:docMk/>
          <pc:sldMk cId="3884558724" sldId="440"/>
        </pc:sldMkLst>
        <pc:picChg chg="add mod">
          <ac:chgData name="Panousi Sofia" userId="1e6d4ec9-4904-4dd2-9869-7e27fe13e2ae" providerId="ADAL" clId="{EB0B66DC-93AC-4719-8C5F-0C44DEECEFD5}" dt="2022-12-01T13:44:05.704" v="235"/>
          <ac:picMkLst>
            <pc:docMk/>
            <pc:sldMk cId="3884558724" sldId="440"/>
            <ac:picMk id="3" creationId="{2D7CDC9A-B87C-BEBC-1566-F9F93D5B7CF1}"/>
          </ac:picMkLst>
        </pc:picChg>
        <pc:picChg chg="add mod">
          <ac:chgData name="Panousi Sofia" userId="1e6d4ec9-4904-4dd2-9869-7e27fe13e2ae" providerId="ADAL" clId="{EB0B66DC-93AC-4719-8C5F-0C44DEECEFD5}" dt="2022-12-01T13:44:05.704" v="235"/>
          <ac:picMkLst>
            <pc:docMk/>
            <pc:sldMk cId="3884558724" sldId="440"/>
            <ac:picMk id="4" creationId="{AF448000-FB1F-7648-5D9F-F6051FEB41B8}"/>
          </ac:picMkLst>
        </pc:picChg>
      </pc:sldChg>
      <pc:sldChg chg="addSp delSp modSp del mod setBg">
        <pc:chgData name="Panousi Sofia" userId="1e6d4ec9-4904-4dd2-9869-7e27fe13e2ae" providerId="ADAL" clId="{EB0B66DC-93AC-4719-8C5F-0C44DEECEFD5}" dt="2022-12-01T13:57:45.734" v="322" actId="47"/>
        <pc:sldMkLst>
          <pc:docMk/>
          <pc:sldMk cId="2439436691" sldId="441"/>
        </pc:sldMkLst>
        <pc:spChg chg="mod ord">
          <ac:chgData name="Panousi Sofia" userId="1e6d4ec9-4904-4dd2-9869-7e27fe13e2ae" providerId="ADAL" clId="{EB0B66DC-93AC-4719-8C5F-0C44DEECEFD5}" dt="2022-12-01T13:56:13.247" v="319" actId="26606"/>
          <ac:spMkLst>
            <pc:docMk/>
            <pc:sldMk cId="2439436691" sldId="441"/>
            <ac:spMk id="2" creationId="{18374106-2C1E-45DA-6422-586ED61A7DAA}"/>
          </ac:spMkLst>
        </pc:spChg>
        <pc:spChg chg="mod">
          <ac:chgData name="Panousi Sofia" userId="1e6d4ec9-4904-4dd2-9869-7e27fe13e2ae" providerId="ADAL" clId="{EB0B66DC-93AC-4719-8C5F-0C44DEECEFD5}" dt="2022-12-01T13:56:13.247" v="319" actId="26606"/>
          <ac:spMkLst>
            <pc:docMk/>
            <pc:sldMk cId="2439436691" sldId="441"/>
            <ac:spMk id="3" creationId="{D62BB109-AB1A-C24F-8088-5D12E00C2D76}"/>
          </ac:spMkLst>
        </pc:spChg>
        <pc:spChg chg="add del mod">
          <ac:chgData name="Panousi Sofia" userId="1e6d4ec9-4904-4dd2-9869-7e27fe13e2ae" providerId="ADAL" clId="{EB0B66DC-93AC-4719-8C5F-0C44DEECEFD5}" dt="2022-12-01T13:56:13.247" v="319" actId="26606"/>
          <ac:spMkLst>
            <pc:docMk/>
            <pc:sldMk cId="2439436691" sldId="441"/>
            <ac:spMk id="12" creationId="{1B3587AB-FB3E-0E1B-2A06-12631DFA9FF7}"/>
          </ac:spMkLst>
        </pc:spChg>
        <pc:spChg chg="add del">
          <ac:chgData name="Panousi Sofia" userId="1e6d4ec9-4904-4dd2-9869-7e27fe13e2ae" providerId="ADAL" clId="{EB0B66DC-93AC-4719-8C5F-0C44DEECEFD5}" dt="2022-12-01T13:53:53.639" v="306" actId="26606"/>
          <ac:spMkLst>
            <pc:docMk/>
            <pc:sldMk cId="2439436691" sldId="441"/>
            <ac:spMk id="15" creationId="{2659FDB4-FCBE-4A89-B46D-43D4FA54464D}"/>
          </ac:spMkLst>
        </pc:spChg>
        <pc:spChg chg="add del">
          <ac:chgData name="Panousi Sofia" userId="1e6d4ec9-4904-4dd2-9869-7e27fe13e2ae" providerId="ADAL" clId="{EB0B66DC-93AC-4719-8C5F-0C44DEECEFD5}" dt="2022-12-01T13:53:42.646" v="304" actId="26606"/>
          <ac:spMkLst>
            <pc:docMk/>
            <pc:sldMk cId="2439436691" sldId="441"/>
            <ac:spMk id="18" creationId="{5C8908E2-EE49-44D2-9428-A28D2312A8D5}"/>
          </ac:spMkLst>
        </pc:spChg>
        <pc:spChg chg="add del">
          <ac:chgData name="Panousi Sofia" userId="1e6d4ec9-4904-4dd2-9869-7e27fe13e2ae" providerId="ADAL" clId="{EB0B66DC-93AC-4719-8C5F-0C44DEECEFD5}" dt="2022-12-01T13:55:05.579" v="311" actId="26606"/>
          <ac:spMkLst>
            <pc:docMk/>
            <pc:sldMk cId="2439436691" sldId="441"/>
            <ac:spMk id="21" creationId="{2DDA86DD-F997-4F66-A87C-5B58AB6D19EC}"/>
          </ac:spMkLst>
        </pc:spChg>
        <pc:spChg chg="add del">
          <ac:chgData name="Panousi Sofia" userId="1e6d4ec9-4904-4dd2-9869-7e27fe13e2ae" providerId="ADAL" clId="{EB0B66DC-93AC-4719-8C5F-0C44DEECEFD5}" dt="2022-12-01T13:55:05.579" v="311" actId="26606"/>
          <ac:spMkLst>
            <pc:docMk/>
            <pc:sldMk cId="2439436691" sldId="441"/>
            <ac:spMk id="22" creationId="{85016AEC-0320-4ED0-8ECB-FE11DDDFE17A}"/>
          </ac:spMkLst>
        </pc:spChg>
        <pc:spChg chg="add del">
          <ac:chgData name="Panousi Sofia" userId="1e6d4ec9-4904-4dd2-9869-7e27fe13e2ae" providerId="ADAL" clId="{EB0B66DC-93AC-4719-8C5F-0C44DEECEFD5}" dt="2022-12-01T13:55:05.579" v="311" actId="26606"/>
          <ac:spMkLst>
            <pc:docMk/>
            <pc:sldMk cId="2439436691" sldId="441"/>
            <ac:spMk id="23" creationId="{D241B827-437E-40A3-A732-669230D6A5BC}"/>
          </ac:spMkLst>
        </pc:spChg>
        <pc:spChg chg="add del">
          <ac:chgData name="Panousi Sofia" userId="1e6d4ec9-4904-4dd2-9869-7e27fe13e2ae" providerId="ADAL" clId="{EB0B66DC-93AC-4719-8C5F-0C44DEECEFD5}" dt="2022-12-01T13:53:42.646" v="304" actId="26606"/>
          <ac:spMkLst>
            <pc:docMk/>
            <pc:sldMk cId="2439436691" sldId="441"/>
            <ac:spMk id="24" creationId="{7449A6C7-D15F-4AA5-BFA5-71A404B47016}"/>
          </ac:spMkLst>
        </pc:spChg>
        <pc:spChg chg="add del">
          <ac:chgData name="Panousi Sofia" userId="1e6d4ec9-4904-4dd2-9869-7e27fe13e2ae" providerId="ADAL" clId="{EB0B66DC-93AC-4719-8C5F-0C44DEECEFD5}" dt="2022-12-01T13:55:05.579" v="311" actId="26606"/>
          <ac:spMkLst>
            <pc:docMk/>
            <pc:sldMk cId="2439436691" sldId="441"/>
            <ac:spMk id="25" creationId="{D3CDB30C-1F82-41E6-A067-831D6E89184F}"/>
          </ac:spMkLst>
        </pc:spChg>
        <pc:spChg chg="add del">
          <ac:chgData name="Panousi Sofia" userId="1e6d4ec9-4904-4dd2-9869-7e27fe13e2ae" providerId="ADAL" clId="{EB0B66DC-93AC-4719-8C5F-0C44DEECEFD5}" dt="2022-12-01T13:53:42.646" v="304" actId="26606"/>
          <ac:spMkLst>
            <pc:docMk/>
            <pc:sldMk cId="2439436691" sldId="441"/>
            <ac:spMk id="26" creationId="{ED888B23-07FA-482A-96DF-47E31AF1A603}"/>
          </ac:spMkLst>
        </pc:spChg>
        <pc:spChg chg="add del">
          <ac:chgData name="Panousi Sofia" userId="1e6d4ec9-4904-4dd2-9869-7e27fe13e2ae" providerId="ADAL" clId="{EB0B66DC-93AC-4719-8C5F-0C44DEECEFD5}" dt="2022-12-01T13:55:26.742" v="313" actId="26606"/>
          <ac:spMkLst>
            <pc:docMk/>
            <pc:sldMk cId="2439436691" sldId="441"/>
            <ac:spMk id="27" creationId="{A2679492-7988-4050-9056-542444452411}"/>
          </ac:spMkLst>
        </pc:spChg>
        <pc:spChg chg="add del">
          <ac:chgData name="Panousi Sofia" userId="1e6d4ec9-4904-4dd2-9869-7e27fe13e2ae" providerId="ADAL" clId="{EB0B66DC-93AC-4719-8C5F-0C44DEECEFD5}" dt="2022-12-01T13:55:26.742" v="313" actId="26606"/>
          <ac:spMkLst>
            <pc:docMk/>
            <pc:sldMk cId="2439436691" sldId="441"/>
            <ac:spMk id="28" creationId="{B091B163-7D61-4891-ABCF-5C13D9C418D0}"/>
          </ac:spMkLst>
        </pc:spChg>
        <pc:spChg chg="add del">
          <ac:chgData name="Panousi Sofia" userId="1e6d4ec9-4904-4dd2-9869-7e27fe13e2ae" providerId="ADAL" clId="{EB0B66DC-93AC-4719-8C5F-0C44DEECEFD5}" dt="2022-12-01T13:55:31.899" v="315" actId="26606"/>
          <ac:spMkLst>
            <pc:docMk/>
            <pc:sldMk cId="2439436691" sldId="441"/>
            <ac:spMk id="34" creationId="{76EFD3D9-44F0-4267-BCC1-1613E79D8274}"/>
          </ac:spMkLst>
        </pc:spChg>
        <pc:spChg chg="add del">
          <ac:chgData name="Panousi Sofia" userId="1e6d4ec9-4904-4dd2-9869-7e27fe13e2ae" providerId="ADAL" clId="{EB0B66DC-93AC-4719-8C5F-0C44DEECEFD5}" dt="2022-12-01T13:55:31.899" v="315" actId="26606"/>
          <ac:spMkLst>
            <pc:docMk/>
            <pc:sldMk cId="2439436691" sldId="441"/>
            <ac:spMk id="35" creationId="{A779A851-95D6-41AF-937A-B0E4B7F6FA8D}"/>
          </ac:spMkLst>
        </pc:spChg>
        <pc:spChg chg="add del">
          <ac:chgData name="Panousi Sofia" userId="1e6d4ec9-4904-4dd2-9869-7e27fe13e2ae" providerId="ADAL" clId="{EB0B66DC-93AC-4719-8C5F-0C44DEECEFD5}" dt="2022-12-01T13:55:31.899" v="315" actId="26606"/>
          <ac:spMkLst>
            <pc:docMk/>
            <pc:sldMk cId="2439436691" sldId="441"/>
            <ac:spMk id="36" creationId="{953FB2E7-B6CB-429C-81EB-D9516D6D5C8D}"/>
          </ac:spMkLst>
        </pc:spChg>
        <pc:spChg chg="add del">
          <ac:chgData name="Panousi Sofia" userId="1e6d4ec9-4904-4dd2-9869-7e27fe13e2ae" providerId="ADAL" clId="{EB0B66DC-93AC-4719-8C5F-0C44DEECEFD5}" dt="2022-12-01T13:55:31.899" v="315" actId="26606"/>
          <ac:spMkLst>
            <pc:docMk/>
            <pc:sldMk cId="2439436691" sldId="441"/>
            <ac:spMk id="37" creationId="{2EC40DB1-B719-4A13-9A4D-0966B4B27866}"/>
          </ac:spMkLst>
        </pc:spChg>
        <pc:spChg chg="add del">
          <ac:chgData name="Panousi Sofia" userId="1e6d4ec9-4904-4dd2-9869-7e27fe13e2ae" providerId="ADAL" clId="{EB0B66DC-93AC-4719-8C5F-0C44DEECEFD5}" dt="2022-12-01T13:55:31.899" v="315" actId="26606"/>
          <ac:spMkLst>
            <pc:docMk/>
            <pc:sldMk cId="2439436691" sldId="441"/>
            <ac:spMk id="38" creationId="{82211336-CFF3-412D-868A-6679C1004C45}"/>
          </ac:spMkLst>
        </pc:spChg>
        <pc:spChg chg="add del">
          <ac:chgData name="Panousi Sofia" userId="1e6d4ec9-4904-4dd2-9869-7e27fe13e2ae" providerId="ADAL" clId="{EB0B66DC-93AC-4719-8C5F-0C44DEECEFD5}" dt="2022-12-01T13:55:42.198" v="317" actId="26606"/>
          <ac:spMkLst>
            <pc:docMk/>
            <pc:sldMk cId="2439436691" sldId="441"/>
            <ac:spMk id="46" creationId="{1E234CF4-802C-4AA1-B540-36C3B838C462}"/>
          </ac:spMkLst>
        </pc:spChg>
        <pc:spChg chg="add del">
          <ac:chgData name="Panousi Sofia" userId="1e6d4ec9-4904-4dd2-9869-7e27fe13e2ae" providerId="ADAL" clId="{EB0B66DC-93AC-4719-8C5F-0C44DEECEFD5}" dt="2022-12-01T13:55:42.198" v="317" actId="26606"/>
          <ac:spMkLst>
            <pc:docMk/>
            <pc:sldMk cId="2439436691" sldId="441"/>
            <ac:spMk id="47" creationId="{A5271697-90F1-4A23-8EF2-0179F2EAFACB}"/>
          </ac:spMkLst>
        </pc:spChg>
        <pc:spChg chg="add del">
          <ac:chgData name="Panousi Sofia" userId="1e6d4ec9-4904-4dd2-9869-7e27fe13e2ae" providerId="ADAL" clId="{EB0B66DC-93AC-4719-8C5F-0C44DEECEFD5}" dt="2022-12-01T13:55:42.198" v="317" actId="26606"/>
          <ac:spMkLst>
            <pc:docMk/>
            <pc:sldMk cId="2439436691" sldId="441"/>
            <ac:spMk id="48" creationId="{D9F5512A-48E1-4C07-B75E-3CCC517B6804}"/>
          </ac:spMkLst>
        </pc:spChg>
        <pc:spChg chg="add del">
          <ac:chgData name="Panousi Sofia" userId="1e6d4ec9-4904-4dd2-9869-7e27fe13e2ae" providerId="ADAL" clId="{EB0B66DC-93AC-4719-8C5F-0C44DEECEFD5}" dt="2022-12-01T13:55:42.198" v="317" actId="26606"/>
          <ac:spMkLst>
            <pc:docMk/>
            <pc:sldMk cId="2439436691" sldId="441"/>
            <ac:spMk id="49" creationId="{9D800584-727A-48CF-8223-244AD9717CAA}"/>
          </ac:spMkLst>
        </pc:spChg>
        <pc:spChg chg="add del">
          <ac:chgData name="Panousi Sofia" userId="1e6d4ec9-4904-4dd2-9869-7e27fe13e2ae" providerId="ADAL" clId="{EB0B66DC-93AC-4719-8C5F-0C44DEECEFD5}" dt="2022-12-01T13:56:13.247" v="319" actId="26606"/>
          <ac:spMkLst>
            <pc:docMk/>
            <pc:sldMk cId="2439436691" sldId="441"/>
            <ac:spMk id="61" creationId="{C54A3646-77FE-4862-96CE-45260829B18F}"/>
          </ac:spMkLst>
        </pc:spChg>
        <pc:spChg chg="add del">
          <ac:chgData name="Panousi Sofia" userId="1e6d4ec9-4904-4dd2-9869-7e27fe13e2ae" providerId="ADAL" clId="{EB0B66DC-93AC-4719-8C5F-0C44DEECEFD5}" dt="2022-12-01T13:56:13.247" v="319" actId="26606"/>
          <ac:spMkLst>
            <pc:docMk/>
            <pc:sldMk cId="2439436691" sldId="441"/>
            <ac:spMk id="84" creationId="{700D0C16-8549-4373-8B7C-3555082CEA0B}"/>
          </ac:spMkLst>
        </pc:spChg>
        <pc:spChg chg="add del">
          <ac:chgData name="Panousi Sofia" userId="1e6d4ec9-4904-4dd2-9869-7e27fe13e2ae" providerId="ADAL" clId="{EB0B66DC-93AC-4719-8C5F-0C44DEECEFD5}" dt="2022-12-01T13:56:13.247" v="319" actId="26606"/>
          <ac:spMkLst>
            <pc:docMk/>
            <pc:sldMk cId="2439436691" sldId="441"/>
            <ac:spMk id="85" creationId="{C7341777-0F86-4E1E-A07F-2076F00D04EC}"/>
          </ac:spMkLst>
        </pc:spChg>
        <pc:grpChg chg="add del">
          <ac:chgData name="Panousi Sofia" userId="1e6d4ec9-4904-4dd2-9869-7e27fe13e2ae" providerId="ADAL" clId="{EB0B66DC-93AC-4719-8C5F-0C44DEECEFD5}" dt="2022-12-01T13:53:42.646" v="304" actId="26606"/>
          <ac:grpSpMkLst>
            <pc:docMk/>
            <pc:sldMk cId="2439436691" sldId="441"/>
            <ac:grpSpMk id="20" creationId="{05314994-6337-4875-8CF5-652CAFE8342C}"/>
          </ac:grpSpMkLst>
        </pc:grpChg>
        <pc:grpChg chg="add del">
          <ac:chgData name="Panousi Sofia" userId="1e6d4ec9-4904-4dd2-9869-7e27fe13e2ae" providerId="ADAL" clId="{EB0B66DC-93AC-4719-8C5F-0C44DEECEFD5}" dt="2022-12-01T13:55:26.742" v="313" actId="26606"/>
          <ac:grpSpMkLst>
            <pc:docMk/>
            <pc:sldMk cId="2439436691" sldId="441"/>
            <ac:grpSpMk id="29" creationId="{0474DF76-993E-44DE-AFB0-C416182ACECF}"/>
          </ac:grpSpMkLst>
        </pc:grpChg>
        <pc:grpChg chg="add del">
          <ac:chgData name="Panousi Sofia" userId="1e6d4ec9-4904-4dd2-9869-7e27fe13e2ae" providerId="ADAL" clId="{EB0B66DC-93AC-4719-8C5F-0C44DEECEFD5}" dt="2022-12-01T13:55:42.198" v="317" actId="26606"/>
          <ac:grpSpMkLst>
            <pc:docMk/>
            <pc:sldMk cId="2439436691" sldId="441"/>
            <ac:grpSpMk id="50" creationId="{B0CED441-B73B-4907-9AF2-614CEAC6A182}"/>
          </ac:grpSpMkLst>
        </pc:grpChg>
        <pc:grpChg chg="add del">
          <ac:chgData name="Panousi Sofia" userId="1e6d4ec9-4904-4dd2-9869-7e27fe13e2ae" providerId="ADAL" clId="{EB0B66DC-93AC-4719-8C5F-0C44DEECEFD5}" dt="2022-12-01T13:56:13.247" v="319" actId="26606"/>
          <ac:grpSpMkLst>
            <pc:docMk/>
            <pc:sldMk cId="2439436691" sldId="441"/>
            <ac:grpSpMk id="62" creationId="{3F6FA249-9C10-48B9-9F72-1F333D8A9486}"/>
          </ac:grpSpMkLst>
        </pc:grpChg>
        <pc:graphicFrameChg chg="add del">
          <ac:chgData name="Panousi Sofia" userId="1e6d4ec9-4904-4dd2-9869-7e27fe13e2ae" providerId="ADAL" clId="{EB0B66DC-93AC-4719-8C5F-0C44DEECEFD5}" dt="2022-12-01T13:53:42.646" v="304" actId="26606"/>
          <ac:graphicFrameMkLst>
            <pc:docMk/>
            <pc:sldMk cId="2439436691" sldId="441"/>
            <ac:graphicFrameMk id="14" creationId="{472DB631-4CB2-DA90-1B09-07DF29CA4197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3:53:53.639" v="306" actId="26606"/>
          <ac:graphicFrameMkLst>
            <pc:docMk/>
            <pc:sldMk cId="2439436691" sldId="441"/>
            <ac:graphicFrameMk id="17" creationId="{EAD05AC0-602F-F726-0D11-C2525D2AF564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3:54:23.254" v="308" actId="26606"/>
          <ac:graphicFrameMkLst>
            <pc:docMk/>
            <pc:sldMk cId="2439436691" sldId="441"/>
            <ac:graphicFrameMk id="19" creationId="{1179F57E-1A77-F0A5-2E61-18C7354A0B5B}"/>
          </ac:graphicFrameMkLst>
        </pc:graphicFrameChg>
        <pc:cxnChg chg="add del">
          <ac:chgData name="Panousi Sofia" userId="1e6d4ec9-4904-4dd2-9869-7e27fe13e2ae" providerId="ADAL" clId="{EB0B66DC-93AC-4719-8C5F-0C44DEECEFD5}" dt="2022-12-01T13:53:53.639" v="306" actId="26606"/>
          <ac:cxnSpMkLst>
            <pc:docMk/>
            <pc:sldMk cId="2439436691" sldId="441"/>
            <ac:cxnSpMk id="16" creationId="{C8F51B3F-8331-4E4A-AE96-D47B1006EEAD}"/>
          </ac:cxnSpMkLst>
        </pc:cxnChg>
        <pc:cxnChg chg="add del">
          <ac:chgData name="Panousi Sofia" userId="1e6d4ec9-4904-4dd2-9869-7e27fe13e2ae" providerId="ADAL" clId="{EB0B66DC-93AC-4719-8C5F-0C44DEECEFD5}" dt="2022-12-01T13:55:26.742" v="313" actId="26606"/>
          <ac:cxnSpMkLst>
            <pc:docMk/>
            <pc:sldMk cId="2439436691" sldId="441"/>
            <ac:cxnSpMk id="33" creationId="{C49DA8F6-BCC1-4447-B54C-57856834B94B}"/>
          </ac:cxnSpMkLst>
        </pc:cxnChg>
      </pc:sldChg>
      <pc:sldChg chg="del">
        <pc:chgData name="Panousi Sofia" userId="1e6d4ec9-4904-4dd2-9869-7e27fe13e2ae" providerId="ADAL" clId="{EB0B66DC-93AC-4719-8C5F-0C44DEECEFD5}" dt="2022-12-01T14:03:56.840" v="334" actId="47"/>
        <pc:sldMkLst>
          <pc:docMk/>
          <pc:sldMk cId="3724705293" sldId="442"/>
        </pc:sldMkLst>
      </pc:sldChg>
      <pc:sldChg chg="addSp delSp modSp add del mod setBg">
        <pc:chgData name="Panousi Sofia" userId="1e6d4ec9-4904-4dd2-9869-7e27fe13e2ae" providerId="ADAL" clId="{EB0B66DC-93AC-4719-8C5F-0C44DEECEFD5}" dt="2022-12-01T13:18:05.644" v="193" actId="2890"/>
        <pc:sldMkLst>
          <pc:docMk/>
          <pc:sldMk cId="777574132" sldId="443"/>
        </pc:sldMkLst>
        <pc:spChg chg="mod ord">
          <ac:chgData name="Panousi Sofia" userId="1e6d4ec9-4904-4dd2-9869-7e27fe13e2ae" providerId="ADAL" clId="{EB0B66DC-93AC-4719-8C5F-0C44DEECEFD5}" dt="2022-12-01T13:17:28.385" v="174" actId="26606"/>
          <ac:spMkLst>
            <pc:docMk/>
            <pc:sldMk cId="777574132" sldId="443"/>
            <ac:spMk id="2" creationId="{18374106-2C1E-45DA-6422-586ED61A7DAA}"/>
          </ac:spMkLst>
        </pc:spChg>
        <pc:spChg chg="mod">
          <ac:chgData name="Panousi Sofia" userId="1e6d4ec9-4904-4dd2-9869-7e27fe13e2ae" providerId="ADAL" clId="{EB0B66DC-93AC-4719-8C5F-0C44DEECEFD5}" dt="2022-12-01T13:17:28.385" v="174" actId="26606"/>
          <ac:spMkLst>
            <pc:docMk/>
            <pc:sldMk cId="777574132" sldId="443"/>
            <ac:spMk id="3" creationId="{D62BB109-AB1A-C24F-8088-5D12E00C2D76}"/>
          </ac:spMkLst>
        </pc:spChg>
        <pc:spChg chg="add del mod">
          <ac:chgData name="Panousi Sofia" userId="1e6d4ec9-4904-4dd2-9869-7e27fe13e2ae" providerId="ADAL" clId="{EB0B66DC-93AC-4719-8C5F-0C44DEECEFD5}" dt="2022-12-01T13:18:02.700" v="188" actId="1076"/>
          <ac:spMkLst>
            <pc:docMk/>
            <pc:sldMk cId="777574132" sldId="443"/>
            <ac:spMk id="4" creationId="{105D23C7-E3C8-3CE0-6A0B-BE7EFB66261E}"/>
          </ac:spMkLst>
        </pc:spChg>
        <pc:spChg chg="add del">
          <ac:chgData name="Panousi Sofia" userId="1e6d4ec9-4904-4dd2-9869-7e27fe13e2ae" providerId="ADAL" clId="{EB0B66DC-93AC-4719-8C5F-0C44DEECEFD5}" dt="2022-12-01T13:18:03.310" v="189" actId="478"/>
          <ac:spMkLst>
            <pc:docMk/>
            <pc:sldMk cId="777574132" sldId="443"/>
            <ac:spMk id="6" creationId="{6B4878E6-7528-3C87-86E2-06600D38D60D}"/>
          </ac:spMkLst>
        </pc:spChg>
        <pc:spChg chg="add del">
          <ac:chgData name="Panousi Sofia" userId="1e6d4ec9-4904-4dd2-9869-7e27fe13e2ae" providerId="ADAL" clId="{EB0B66DC-93AC-4719-8C5F-0C44DEECEFD5}" dt="2022-12-01T13:14:38.410" v="138" actId="26606"/>
          <ac:spMkLst>
            <pc:docMk/>
            <pc:sldMk cId="777574132" sldId="443"/>
            <ac:spMk id="7" creationId="{BACC6370-2D7E-4714-9D71-7542949D7D5D}"/>
          </ac:spMkLst>
        </pc:spChg>
        <pc:spChg chg="add del">
          <ac:chgData name="Panousi Sofia" userId="1e6d4ec9-4904-4dd2-9869-7e27fe13e2ae" providerId="ADAL" clId="{EB0B66DC-93AC-4719-8C5F-0C44DEECEFD5}" dt="2022-12-01T13:18:03.310" v="189" actId="478"/>
          <ac:spMkLst>
            <pc:docMk/>
            <pc:sldMk cId="777574132" sldId="443"/>
            <ac:spMk id="8" creationId="{F83C119D-9690-41C5-C0AD-B13897DF05AE}"/>
          </ac:spMkLst>
        </pc:spChg>
        <pc:spChg chg="add del">
          <ac:chgData name="Panousi Sofia" userId="1e6d4ec9-4904-4dd2-9869-7e27fe13e2ae" providerId="ADAL" clId="{EB0B66DC-93AC-4719-8C5F-0C44DEECEFD5}" dt="2022-12-01T13:14:38.410" v="138" actId="26606"/>
          <ac:spMkLst>
            <pc:docMk/>
            <pc:sldMk cId="777574132" sldId="443"/>
            <ac:spMk id="9" creationId="{256B2C21-A230-48C0-8DF1-C46611373C44}"/>
          </ac:spMkLst>
        </pc:spChg>
        <pc:spChg chg="add del">
          <ac:chgData name="Panousi Sofia" userId="1e6d4ec9-4904-4dd2-9869-7e27fe13e2ae" providerId="ADAL" clId="{EB0B66DC-93AC-4719-8C5F-0C44DEECEFD5}" dt="2022-12-01T13:18:03.310" v="189" actId="478"/>
          <ac:spMkLst>
            <pc:docMk/>
            <pc:sldMk cId="777574132" sldId="443"/>
            <ac:spMk id="10" creationId="{CB7C152B-192D-490E-5A93-024E769C09CE}"/>
          </ac:spMkLst>
        </pc:spChg>
        <pc:spChg chg="add del">
          <ac:chgData name="Panousi Sofia" userId="1e6d4ec9-4904-4dd2-9869-7e27fe13e2ae" providerId="ADAL" clId="{EB0B66DC-93AC-4719-8C5F-0C44DEECEFD5}" dt="2022-12-01T13:14:38.410" v="138" actId="26606"/>
          <ac:spMkLst>
            <pc:docMk/>
            <pc:sldMk cId="777574132" sldId="443"/>
            <ac:spMk id="11" creationId="{3847E18C-932D-4C95-AABA-FEC7C9499AD7}"/>
          </ac:spMkLst>
        </pc:spChg>
        <pc:spChg chg="add del">
          <ac:chgData name="Panousi Sofia" userId="1e6d4ec9-4904-4dd2-9869-7e27fe13e2ae" providerId="ADAL" clId="{EB0B66DC-93AC-4719-8C5F-0C44DEECEFD5}" dt="2022-12-01T13:18:03.310" v="189" actId="478"/>
          <ac:spMkLst>
            <pc:docMk/>
            <pc:sldMk cId="777574132" sldId="443"/>
            <ac:spMk id="12" creationId="{A1FFA8D2-327B-1567-3C86-15A2378873E8}"/>
          </ac:spMkLst>
        </pc:spChg>
        <pc:spChg chg="add del">
          <ac:chgData name="Panousi Sofia" userId="1e6d4ec9-4904-4dd2-9869-7e27fe13e2ae" providerId="ADAL" clId="{EB0B66DC-93AC-4719-8C5F-0C44DEECEFD5}" dt="2022-12-01T13:18:03.310" v="189" actId="478"/>
          <ac:spMkLst>
            <pc:docMk/>
            <pc:sldMk cId="777574132" sldId="443"/>
            <ac:spMk id="14" creationId="{3AB64095-A511-AF43-0D72-1FB7DD63A8A1}"/>
          </ac:spMkLst>
        </pc:spChg>
        <pc:spChg chg="add del">
          <ac:chgData name="Panousi Sofia" userId="1e6d4ec9-4904-4dd2-9869-7e27fe13e2ae" providerId="ADAL" clId="{EB0B66DC-93AC-4719-8C5F-0C44DEECEFD5}" dt="2022-12-01T13:14:54.972" v="141" actId="26606"/>
          <ac:spMkLst>
            <pc:docMk/>
            <pc:sldMk cId="777574132" sldId="443"/>
            <ac:spMk id="15" creationId="{2EC40DB1-B719-4A13-9A4D-0966B4B27866}"/>
          </ac:spMkLst>
        </pc:spChg>
        <pc:spChg chg="add del">
          <ac:chgData name="Panousi Sofia" userId="1e6d4ec9-4904-4dd2-9869-7e27fe13e2ae" providerId="ADAL" clId="{EB0B66DC-93AC-4719-8C5F-0C44DEECEFD5}" dt="2022-12-01T13:14:38.410" v="138" actId="26606"/>
          <ac:spMkLst>
            <pc:docMk/>
            <pc:sldMk cId="777574132" sldId="443"/>
            <ac:spMk id="16" creationId="{3150CB11-0C61-439E-910F-5787759E72A0}"/>
          </ac:spMkLst>
        </pc:spChg>
        <pc:spChg chg="add del">
          <ac:chgData name="Panousi Sofia" userId="1e6d4ec9-4904-4dd2-9869-7e27fe13e2ae" providerId="ADAL" clId="{EB0B66DC-93AC-4719-8C5F-0C44DEECEFD5}" dt="2022-12-01T13:14:54.972" v="141" actId="26606"/>
          <ac:spMkLst>
            <pc:docMk/>
            <pc:sldMk cId="777574132" sldId="443"/>
            <ac:spMk id="17" creationId="{82211336-CFF3-412D-868A-6679C1004C45}"/>
          </ac:spMkLst>
        </pc:spChg>
        <pc:spChg chg="add del">
          <ac:chgData name="Panousi Sofia" userId="1e6d4ec9-4904-4dd2-9869-7e27fe13e2ae" providerId="ADAL" clId="{EB0B66DC-93AC-4719-8C5F-0C44DEECEFD5}" dt="2022-12-01T13:14:38.410" v="138" actId="26606"/>
          <ac:spMkLst>
            <pc:docMk/>
            <pc:sldMk cId="777574132" sldId="443"/>
            <ac:spMk id="18" creationId="{43F8A58B-5155-44CE-A5FF-7647B47D0A7A}"/>
          </ac:spMkLst>
        </pc:spChg>
        <pc:spChg chg="add del">
          <ac:chgData name="Panousi Sofia" userId="1e6d4ec9-4904-4dd2-9869-7e27fe13e2ae" providerId="ADAL" clId="{EB0B66DC-93AC-4719-8C5F-0C44DEECEFD5}" dt="2022-12-01T13:14:54.972" v="141" actId="26606"/>
          <ac:spMkLst>
            <pc:docMk/>
            <pc:sldMk cId="777574132" sldId="443"/>
            <ac:spMk id="19" creationId="{76EFD3D9-44F0-4267-BCC1-1613E79D8274}"/>
          </ac:spMkLst>
        </pc:spChg>
        <pc:spChg chg="add del">
          <ac:chgData name="Panousi Sofia" userId="1e6d4ec9-4904-4dd2-9869-7e27fe13e2ae" providerId="ADAL" clId="{EB0B66DC-93AC-4719-8C5F-0C44DEECEFD5}" dt="2022-12-01T13:14:38.410" v="138" actId="26606"/>
          <ac:spMkLst>
            <pc:docMk/>
            <pc:sldMk cId="777574132" sldId="443"/>
            <ac:spMk id="20" creationId="{443F2ACA-E6D6-4028-82DD-F03C262D5DE6}"/>
          </ac:spMkLst>
        </pc:spChg>
        <pc:spChg chg="add del">
          <ac:chgData name="Panousi Sofia" userId="1e6d4ec9-4904-4dd2-9869-7e27fe13e2ae" providerId="ADAL" clId="{EB0B66DC-93AC-4719-8C5F-0C44DEECEFD5}" dt="2022-12-01T13:14:54.972" v="141" actId="26606"/>
          <ac:spMkLst>
            <pc:docMk/>
            <pc:sldMk cId="777574132" sldId="443"/>
            <ac:spMk id="21" creationId="{A779A851-95D6-41AF-937A-B0E4B7F6FA8D}"/>
          </ac:spMkLst>
        </pc:spChg>
        <pc:spChg chg="add del">
          <ac:chgData name="Panousi Sofia" userId="1e6d4ec9-4904-4dd2-9869-7e27fe13e2ae" providerId="ADAL" clId="{EB0B66DC-93AC-4719-8C5F-0C44DEECEFD5}" dt="2022-12-01T13:14:54.972" v="141" actId="26606"/>
          <ac:spMkLst>
            <pc:docMk/>
            <pc:sldMk cId="777574132" sldId="443"/>
            <ac:spMk id="22" creationId="{953FB2E7-B6CB-429C-81EB-D9516D6D5C8D}"/>
          </ac:spMkLst>
        </pc:spChg>
        <pc:spChg chg="add del">
          <ac:chgData name="Panousi Sofia" userId="1e6d4ec9-4904-4dd2-9869-7e27fe13e2ae" providerId="ADAL" clId="{EB0B66DC-93AC-4719-8C5F-0C44DEECEFD5}" dt="2022-12-01T13:17:28.385" v="174" actId="26606"/>
          <ac:spMkLst>
            <pc:docMk/>
            <pc:sldMk cId="777574132" sldId="443"/>
            <ac:spMk id="23" creationId="{2E442304-DDBD-4F7B-8017-36BCC863FB40}"/>
          </ac:spMkLst>
        </pc:spChg>
        <pc:spChg chg="add del">
          <ac:chgData name="Panousi Sofia" userId="1e6d4ec9-4904-4dd2-9869-7e27fe13e2ae" providerId="ADAL" clId="{EB0B66DC-93AC-4719-8C5F-0C44DEECEFD5}" dt="2022-12-01T13:17:28.385" v="174" actId="26606"/>
          <ac:spMkLst>
            <pc:docMk/>
            <pc:sldMk cId="777574132" sldId="443"/>
            <ac:spMk id="24" creationId="{5E107275-3853-46FD-A241-DE4355A42675}"/>
          </ac:spMkLst>
        </pc:spChg>
        <pc:graphicFrameChg chg="add del">
          <ac:chgData name="Panousi Sofia" userId="1e6d4ec9-4904-4dd2-9869-7e27fe13e2ae" providerId="ADAL" clId="{EB0B66DC-93AC-4719-8C5F-0C44DEECEFD5}" dt="2022-12-01T13:14:38.410" v="138" actId="26606"/>
          <ac:graphicFrameMkLst>
            <pc:docMk/>
            <pc:sldMk cId="777574132" sldId="443"/>
            <ac:graphicFrameMk id="13" creationId="{4F84DC8D-87EC-9757-ABE4-DC0896846A43}"/>
          </ac:graphicFrameMkLst>
        </pc:graphicFrameChg>
        <pc:graphicFrameChg chg="add del">
          <ac:chgData name="Panousi Sofia" userId="1e6d4ec9-4904-4dd2-9869-7e27fe13e2ae" providerId="ADAL" clId="{EB0B66DC-93AC-4719-8C5F-0C44DEECEFD5}" dt="2022-12-01T13:17:28.385" v="174" actId="26606"/>
          <ac:graphicFrameMkLst>
            <pc:docMk/>
            <pc:sldMk cId="777574132" sldId="443"/>
            <ac:graphicFrameMk id="25" creationId="{78CD052C-4BF9-7267-0F45-1E275C5C4E5A}"/>
          </ac:graphicFrameMkLst>
        </pc:graphicFrameChg>
      </pc:sldChg>
      <pc:sldChg chg="addSp delSp modSp add del mod setBg setClrOvrMap">
        <pc:chgData name="Panousi Sofia" userId="1e6d4ec9-4904-4dd2-9869-7e27fe13e2ae" providerId="ADAL" clId="{EB0B66DC-93AC-4719-8C5F-0C44DEECEFD5}" dt="2022-12-01T13:42:56.510" v="232" actId="47"/>
        <pc:sldMkLst>
          <pc:docMk/>
          <pc:sldMk cId="1126409709" sldId="443"/>
        </pc:sldMkLst>
        <pc:spChg chg="mod ord">
          <ac:chgData name="Panousi Sofia" userId="1e6d4ec9-4904-4dd2-9869-7e27fe13e2ae" providerId="ADAL" clId="{EB0B66DC-93AC-4719-8C5F-0C44DEECEFD5}" dt="2022-12-01T13:20:40.606" v="208" actId="26606"/>
          <ac:spMkLst>
            <pc:docMk/>
            <pc:sldMk cId="1126409709" sldId="443"/>
            <ac:spMk id="2" creationId="{18374106-2C1E-45DA-6422-586ED61A7DAA}"/>
          </ac:spMkLst>
        </pc:spChg>
        <pc:spChg chg="mod">
          <ac:chgData name="Panousi Sofia" userId="1e6d4ec9-4904-4dd2-9869-7e27fe13e2ae" providerId="ADAL" clId="{EB0B66DC-93AC-4719-8C5F-0C44DEECEFD5}" dt="2022-12-01T13:18:54.952" v="198" actId="26606"/>
          <ac:spMkLst>
            <pc:docMk/>
            <pc:sldMk cId="1126409709" sldId="443"/>
            <ac:spMk id="3" creationId="{D62BB109-AB1A-C24F-8088-5D12E00C2D76}"/>
          </ac:spMkLst>
        </pc:spChg>
        <pc:spChg chg="del">
          <ac:chgData name="Panousi Sofia" userId="1e6d4ec9-4904-4dd2-9869-7e27fe13e2ae" providerId="ADAL" clId="{EB0B66DC-93AC-4719-8C5F-0C44DEECEFD5}" dt="2022-12-01T13:18:54.952" v="198" actId="26606"/>
          <ac:spMkLst>
            <pc:docMk/>
            <pc:sldMk cId="1126409709" sldId="443"/>
            <ac:spMk id="4" creationId="{105D23C7-E3C8-3CE0-6A0B-BE7EFB66261E}"/>
          </ac:spMkLst>
        </pc:spChg>
        <pc:spChg chg="add del">
          <ac:chgData name="Panousi Sofia" userId="1e6d4ec9-4904-4dd2-9869-7e27fe13e2ae" providerId="ADAL" clId="{EB0B66DC-93AC-4719-8C5F-0C44DEECEFD5}" dt="2022-12-01T13:20:40.606" v="208" actId="26606"/>
          <ac:spMkLst>
            <pc:docMk/>
            <pc:sldMk cId="1126409709" sldId="443"/>
            <ac:spMk id="10" creationId="{2E442304-DDBD-4F7B-8017-36BCC863FB40}"/>
          </ac:spMkLst>
        </pc:spChg>
        <pc:spChg chg="add del">
          <ac:chgData name="Panousi Sofia" userId="1e6d4ec9-4904-4dd2-9869-7e27fe13e2ae" providerId="ADAL" clId="{EB0B66DC-93AC-4719-8C5F-0C44DEECEFD5}" dt="2022-12-01T13:20:40.606" v="208" actId="26606"/>
          <ac:spMkLst>
            <pc:docMk/>
            <pc:sldMk cId="1126409709" sldId="443"/>
            <ac:spMk id="12" creationId="{5E107275-3853-46FD-A241-DE4355A42675}"/>
          </ac:spMkLst>
        </pc:spChg>
        <pc:spChg chg="add">
          <ac:chgData name="Panousi Sofia" userId="1e6d4ec9-4904-4dd2-9869-7e27fe13e2ae" providerId="ADAL" clId="{EB0B66DC-93AC-4719-8C5F-0C44DEECEFD5}" dt="2022-12-01T13:20:40.606" v="208" actId="26606"/>
          <ac:spMkLst>
            <pc:docMk/>
            <pc:sldMk cId="1126409709" sldId="443"/>
            <ac:spMk id="18" creationId="{CF62D2A7-8207-488C-9F46-316BA81A16C8}"/>
          </ac:spMkLst>
        </pc:spChg>
        <pc:graphicFrameChg chg="add mod modGraphic">
          <ac:chgData name="Panousi Sofia" userId="1e6d4ec9-4904-4dd2-9869-7e27fe13e2ae" providerId="ADAL" clId="{EB0B66DC-93AC-4719-8C5F-0C44DEECEFD5}" dt="2022-12-01T13:20:40.606" v="208" actId="26606"/>
          <ac:graphicFrameMkLst>
            <pc:docMk/>
            <pc:sldMk cId="1126409709" sldId="443"/>
            <ac:graphicFrameMk id="6" creationId="{EB485EA7-F047-8BD7-DD96-83C30F4D5C75}"/>
          </ac:graphicFrameMkLst>
        </pc:graphicFrameChg>
        <pc:picChg chg="add">
          <ac:chgData name="Panousi Sofia" userId="1e6d4ec9-4904-4dd2-9869-7e27fe13e2ae" providerId="ADAL" clId="{EB0B66DC-93AC-4719-8C5F-0C44DEECEFD5}" dt="2022-12-01T13:20:40.606" v="208" actId="26606"/>
          <ac:picMkLst>
            <pc:docMk/>
            <pc:sldMk cId="1126409709" sldId="443"/>
            <ac:picMk id="14" creationId="{DCB431C8-1E1C-281C-DD58-DD0260B19A58}"/>
          </ac:picMkLst>
        </pc:picChg>
      </pc:sldChg>
      <pc:sldChg chg="addSp delSp modSp add mod">
        <pc:chgData name="Panousi Sofia" userId="1e6d4ec9-4904-4dd2-9869-7e27fe13e2ae" providerId="ADAL" clId="{EB0B66DC-93AC-4719-8C5F-0C44DEECEFD5}" dt="2022-12-01T14:04:36.322" v="340" actId="1076"/>
        <pc:sldMkLst>
          <pc:docMk/>
          <pc:sldMk cId="2087924027" sldId="443"/>
        </pc:sldMkLst>
        <pc:spChg chg="mod">
          <ac:chgData name="Panousi Sofia" userId="1e6d4ec9-4904-4dd2-9869-7e27fe13e2ae" providerId="ADAL" clId="{EB0B66DC-93AC-4719-8C5F-0C44DEECEFD5}" dt="2022-12-01T14:04:36.322" v="340" actId="1076"/>
          <ac:spMkLst>
            <pc:docMk/>
            <pc:sldMk cId="2087924027" sldId="443"/>
            <ac:spMk id="5" creationId="{E8DE3374-9990-4C79-380B-F81A1B539862}"/>
          </ac:spMkLst>
        </pc:spChg>
        <pc:spChg chg="mod">
          <ac:chgData name="Panousi Sofia" userId="1e6d4ec9-4904-4dd2-9869-7e27fe13e2ae" providerId="ADAL" clId="{EB0B66DC-93AC-4719-8C5F-0C44DEECEFD5}" dt="2022-12-01T14:04:18.031" v="337" actId="18245"/>
          <ac:spMkLst>
            <pc:docMk/>
            <pc:sldMk cId="2087924027" sldId="443"/>
            <ac:spMk id="6" creationId="{B9925EF0-D910-7E4F-95B4-327CF37DF917}"/>
          </ac:spMkLst>
        </pc:spChg>
        <pc:spChg chg="mod">
          <ac:chgData name="Panousi Sofia" userId="1e6d4ec9-4904-4dd2-9869-7e27fe13e2ae" providerId="ADAL" clId="{EB0B66DC-93AC-4719-8C5F-0C44DEECEFD5}" dt="2022-12-01T14:04:31.981" v="339" actId="1076"/>
          <ac:spMkLst>
            <pc:docMk/>
            <pc:sldMk cId="2087924027" sldId="443"/>
            <ac:spMk id="7" creationId="{76C02FBC-E3B7-F4B3-FD3F-506881EA084F}"/>
          </ac:spMkLst>
        </pc:spChg>
        <pc:spChg chg="mod">
          <ac:chgData name="Panousi Sofia" userId="1e6d4ec9-4904-4dd2-9869-7e27fe13e2ae" providerId="ADAL" clId="{EB0B66DC-93AC-4719-8C5F-0C44DEECEFD5}" dt="2022-12-01T14:04:26.251" v="338" actId="1076"/>
          <ac:spMkLst>
            <pc:docMk/>
            <pc:sldMk cId="2087924027" sldId="443"/>
            <ac:spMk id="8" creationId="{E1679364-A7F0-1B09-4FFE-58C9CF0F3104}"/>
          </ac:spMkLst>
        </pc:spChg>
        <pc:spChg chg="del">
          <ac:chgData name="Panousi Sofia" userId="1e6d4ec9-4904-4dd2-9869-7e27fe13e2ae" providerId="ADAL" clId="{EB0B66DC-93AC-4719-8C5F-0C44DEECEFD5}" dt="2022-12-01T13:56:47.326" v="320" actId="26606"/>
          <ac:spMkLst>
            <pc:docMk/>
            <pc:sldMk cId="2087924027" sldId="443"/>
            <ac:spMk id="12" creationId="{1B3587AB-FB3E-0E1B-2A06-12631DFA9FF7}"/>
          </ac:spMkLst>
        </pc:spChg>
        <pc:grpChg chg="mod">
          <ac:chgData name="Panousi Sofia" userId="1e6d4ec9-4904-4dd2-9869-7e27fe13e2ae" providerId="ADAL" clId="{EB0B66DC-93AC-4719-8C5F-0C44DEECEFD5}" dt="2022-12-01T14:04:18.031" v="337" actId="18245"/>
          <ac:grpSpMkLst>
            <pc:docMk/>
            <pc:sldMk cId="2087924027" sldId="443"/>
            <ac:grpSpMk id="4" creationId="{117DEE49-DF97-C579-A6C7-EBC6426061CB}"/>
          </ac:grpSpMkLst>
        </pc:grpChg>
        <pc:graphicFrameChg chg="add del mod">
          <ac:chgData name="Panousi Sofia" userId="1e6d4ec9-4904-4dd2-9869-7e27fe13e2ae" providerId="ADAL" clId="{EB0B66DC-93AC-4719-8C5F-0C44DEECEFD5}" dt="2022-12-01T14:04:18.031" v="337" actId="18245"/>
          <ac:graphicFrameMkLst>
            <pc:docMk/>
            <pc:sldMk cId="2087924027" sldId="443"/>
            <ac:graphicFrameMk id="14" creationId="{EF51D6FA-B4AB-A45C-593D-8D5ECDA934C6}"/>
          </ac:graphicFrameMkLst>
        </pc:graphicFrameChg>
      </pc:sldChg>
      <pc:sldChg chg="modSp add del mod">
        <pc:chgData name="Panousi Sofia" userId="1e6d4ec9-4904-4dd2-9869-7e27fe13e2ae" providerId="ADAL" clId="{EB0B66DC-93AC-4719-8C5F-0C44DEECEFD5}" dt="2022-12-01T13:17:56.119" v="178" actId="2890"/>
        <pc:sldMkLst>
          <pc:docMk/>
          <pc:sldMk cId="316413501" sldId="444"/>
        </pc:sldMkLst>
        <pc:spChg chg="mod">
          <ac:chgData name="Panousi Sofia" userId="1e6d4ec9-4904-4dd2-9869-7e27fe13e2ae" providerId="ADAL" clId="{EB0B66DC-93AC-4719-8C5F-0C44DEECEFD5}" dt="2022-12-01T13:17:55.611" v="177" actId="5793"/>
          <ac:spMkLst>
            <pc:docMk/>
            <pc:sldMk cId="316413501" sldId="444"/>
            <ac:spMk id="4" creationId="{105D23C7-E3C8-3CE0-6A0B-BE7EFB66261E}"/>
          </ac:spMkLst>
        </pc:spChg>
      </pc:sldChg>
      <pc:sldChg chg="addSp delSp modSp add del mod">
        <pc:chgData name="Panousi Sofia" userId="1e6d4ec9-4904-4dd2-9869-7e27fe13e2ae" providerId="ADAL" clId="{EB0B66DC-93AC-4719-8C5F-0C44DEECEFD5}" dt="2022-12-01T13:18:01.903" v="187" actId="2890"/>
        <pc:sldMkLst>
          <pc:docMk/>
          <pc:sldMk cId="2926966688" sldId="444"/>
        </pc:sldMkLst>
        <pc:spChg chg="add del mod">
          <ac:chgData name="Panousi Sofia" userId="1e6d4ec9-4904-4dd2-9869-7e27fe13e2ae" providerId="ADAL" clId="{EB0B66DC-93AC-4719-8C5F-0C44DEECEFD5}" dt="2022-12-01T13:18:01.422" v="186" actId="1076"/>
          <ac:spMkLst>
            <pc:docMk/>
            <pc:sldMk cId="2926966688" sldId="444"/>
            <ac:spMk id="4" creationId="{105D23C7-E3C8-3CE0-6A0B-BE7EFB66261E}"/>
          </ac:spMkLst>
        </pc:spChg>
        <pc:spChg chg="add del mod">
          <ac:chgData name="Panousi Sofia" userId="1e6d4ec9-4904-4dd2-9869-7e27fe13e2ae" providerId="ADAL" clId="{EB0B66DC-93AC-4719-8C5F-0C44DEECEFD5}" dt="2022-12-01T13:18:00.286" v="184" actId="767"/>
          <ac:spMkLst>
            <pc:docMk/>
            <pc:sldMk cId="2926966688" sldId="444"/>
            <ac:spMk id="5" creationId="{E731F0BA-B924-1245-3DE3-B60C1FF7D74E}"/>
          </ac:spMkLst>
        </pc:spChg>
        <pc:spChg chg="add mod">
          <ac:chgData name="Panousi Sofia" userId="1e6d4ec9-4904-4dd2-9869-7e27fe13e2ae" providerId="ADAL" clId="{EB0B66DC-93AC-4719-8C5F-0C44DEECEFD5}" dt="2022-12-01T13:17:58.728" v="181" actId="571"/>
          <ac:spMkLst>
            <pc:docMk/>
            <pc:sldMk cId="2926966688" sldId="444"/>
            <ac:spMk id="6" creationId="{7C55EC96-D3A6-D964-4FA3-308E35DE0590}"/>
          </ac:spMkLst>
        </pc:spChg>
      </pc:sldChg>
      <pc:sldChg chg="addSp delSp modSp add mod">
        <pc:chgData name="Panousi Sofia" userId="1e6d4ec9-4904-4dd2-9869-7e27fe13e2ae" providerId="ADAL" clId="{EB0B66DC-93AC-4719-8C5F-0C44DEECEFD5}" dt="2022-12-01T14:03:42.754" v="333" actId="14100"/>
        <pc:sldMkLst>
          <pc:docMk/>
          <pc:sldMk cId="3326080213" sldId="444"/>
        </pc:sldMkLst>
        <pc:spChg chg="mod">
          <ac:chgData name="Panousi Sofia" userId="1e6d4ec9-4904-4dd2-9869-7e27fe13e2ae" providerId="ADAL" clId="{EB0B66DC-93AC-4719-8C5F-0C44DEECEFD5}" dt="2022-12-01T14:03:42.754" v="333" actId="14100"/>
          <ac:spMkLst>
            <pc:docMk/>
            <pc:sldMk cId="3326080213" sldId="444"/>
            <ac:spMk id="5" creationId="{CE1EF4FD-D90B-D007-D8F7-B54D22B4F6A1}"/>
          </ac:spMkLst>
        </pc:spChg>
        <pc:spChg chg="mod">
          <ac:chgData name="Panousi Sofia" userId="1e6d4ec9-4904-4dd2-9869-7e27fe13e2ae" providerId="ADAL" clId="{EB0B66DC-93AC-4719-8C5F-0C44DEECEFD5}" dt="2022-12-01T14:03:31.054" v="331" actId="14100"/>
          <ac:spMkLst>
            <pc:docMk/>
            <pc:sldMk cId="3326080213" sldId="444"/>
            <ac:spMk id="6" creationId="{C65B5773-5F01-3595-A8B1-5BAF3F4CDE54}"/>
          </ac:spMkLst>
        </pc:spChg>
        <pc:spChg chg="mod">
          <ac:chgData name="Panousi Sofia" userId="1e6d4ec9-4904-4dd2-9869-7e27fe13e2ae" providerId="ADAL" clId="{EB0B66DC-93AC-4719-8C5F-0C44DEECEFD5}" dt="2022-12-01T14:03:39.172" v="332" actId="14100"/>
          <ac:spMkLst>
            <pc:docMk/>
            <pc:sldMk cId="3326080213" sldId="444"/>
            <ac:spMk id="7" creationId="{58D9FD7D-B847-FE98-2EF7-36DC0F149CDB}"/>
          </ac:spMkLst>
        </pc:spChg>
        <pc:spChg chg="del">
          <ac:chgData name="Panousi Sofia" userId="1e6d4ec9-4904-4dd2-9869-7e27fe13e2ae" providerId="ADAL" clId="{EB0B66DC-93AC-4719-8C5F-0C44DEECEFD5}" dt="2022-12-01T13:58:28.030" v="324" actId="26606"/>
          <ac:spMkLst>
            <pc:docMk/>
            <pc:sldMk cId="3326080213" sldId="444"/>
            <ac:spMk id="12" creationId="{1B3587AB-FB3E-0E1B-2A06-12631DFA9FF7}"/>
          </ac:spMkLst>
        </pc:spChg>
        <pc:grpChg chg="mod">
          <ac:chgData name="Panousi Sofia" userId="1e6d4ec9-4904-4dd2-9869-7e27fe13e2ae" providerId="ADAL" clId="{EB0B66DC-93AC-4719-8C5F-0C44DEECEFD5}" dt="2022-12-01T13:59:00.947" v="326" actId="18245"/>
          <ac:grpSpMkLst>
            <pc:docMk/>
            <pc:sldMk cId="3326080213" sldId="444"/>
            <ac:grpSpMk id="4" creationId="{DF72B52B-4C45-E146-E874-36602867598A}"/>
          </ac:grpSpMkLst>
        </pc:grpChg>
        <pc:graphicFrameChg chg="add del mod">
          <ac:chgData name="Panousi Sofia" userId="1e6d4ec9-4904-4dd2-9869-7e27fe13e2ae" providerId="ADAL" clId="{EB0B66DC-93AC-4719-8C5F-0C44DEECEFD5}" dt="2022-12-01T13:59:00.947" v="326" actId="18245"/>
          <ac:graphicFrameMkLst>
            <pc:docMk/>
            <pc:sldMk cId="3326080213" sldId="444"/>
            <ac:graphicFrameMk id="14" creationId="{01C351CE-78DE-0A74-1BBC-7923BCFB4525}"/>
          </ac:graphicFrameMkLst>
        </pc:graphicFrameChg>
      </pc:sldChg>
    </pc:docChg>
  </pc:docChgLst>
  <pc:docChgLst>
    <pc:chgData name="Panousi Sofia" userId="1e6d4ec9-4904-4dd2-9869-7e27fe13e2ae" providerId="ADAL" clId="{6BD5E12D-5940-41F8-90DF-148D8AAF0170}"/>
    <pc:docChg chg="undo custSel modSld">
      <pc:chgData name="Panousi Sofia" userId="1e6d4ec9-4904-4dd2-9869-7e27fe13e2ae" providerId="ADAL" clId="{6BD5E12D-5940-41F8-90DF-148D8AAF0170}" dt="2022-12-05T12:00:11.794" v="278" actId="164"/>
      <pc:docMkLst>
        <pc:docMk/>
      </pc:docMkLst>
      <pc:sldChg chg="addSp delSp modSp mod">
        <pc:chgData name="Panousi Sofia" userId="1e6d4ec9-4904-4dd2-9869-7e27fe13e2ae" providerId="ADAL" clId="{6BD5E12D-5940-41F8-90DF-148D8AAF0170}" dt="2022-12-05T12:00:11.794" v="278" actId="164"/>
        <pc:sldMkLst>
          <pc:docMk/>
          <pc:sldMk cId="3124085112" sldId="426"/>
        </pc:sldMkLst>
        <pc:spChg chg="mod">
          <ac:chgData name="Panousi Sofia" userId="1e6d4ec9-4904-4dd2-9869-7e27fe13e2ae" providerId="ADAL" clId="{6BD5E12D-5940-41F8-90DF-148D8AAF0170}" dt="2022-12-05T11:59:59.591" v="277" actId="20577"/>
          <ac:spMkLst>
            <pc:docMk/>
            <pc:sldMk cId="3124085112" sldId="426"/>
            <ac:spMk id="3" creationId="{D62BB109-AB1A-C24F-8088-5D12E00C2D76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8" creationId="{4CB209CA-D5FB-0054-ABF3-6768BE8389E7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9" creationId="{BB8F69F9-D3D1-A9AB-53DB-3589BFB3776F}"/>
          </ac:spMkLst>
        </pc:spChg>
        <pc:spChg chg="mod topLvl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12" creationId="{E4C2B279-EE1F-2BCF-CE56-E9536741CC21}"/>
          </ac:spMkLst>
        </pc:spChg>
        <pc:spChg chg="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13" creationId="{B3AF135D-79EC-111E-ED11-36073CE81000}"/>
          </ac:spMkLst>
        </pc:spChg>
        <pc:spChg chg="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14" creationId="{39FD8F81-6B21-D9B5-E882-913B5A05A51B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15" creationId="{C1931479-28AE-BD39-1BDE-F21456F4A0F5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16" creationId="{F79388D1-176C-B994-01F5-0C71E0582A0D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17" creationId="{B7CFE75F-C8E8-C235-E271-30F4690D0B19}"/>
          </ac:spMkLst>
        </pc:spChg>
        <pc:spChg chg="add del">
          <ac:chgData name="Panousi Sofia" userId="1e6d4ec9-4904-4dd2-9869-7e27fe13e2ae" providerId="ADAL" clId="{6BD5E12D-5940-41F8-90DF-148D8AAF0170}" dt="2022-12-05T11:51:01.266" v="129" actId="478"/>
          <ac:spMkLst>
            <pc:docMk/>
            <pc:sldMk cId="3124085112" sldId="426"/>
            <ac:spMk id="23" creationId="{56E9E905-4887-46C5-5D9D-26FC52C67DE3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24" creationId="{A57E5556-CC4E-B999-5370-A94406D27325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26" creationId="{2A9FE460-1DD2-367C-043F-3FE82D0E3357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32" creationId="{4F858E27-A61E-A142-449A-A5567F427384}"/>
          </ac:spMkLst>
        </pc:spChg>
        <pc:spChg chg="add mod">
          <ac:chgData name="Panousi Sofia" userId="1e6d4ec9-4904-4dd2-9869-7e27fe13e2ae" providerId="ADAL" clId="{6BD5E12D-5940-41F8-90DF-148D8AAF0170}" dt="2022-12-05T12:00:11.794" v="278" actId="164"/>
          <ac:spMkLst>
            <pc:docMk/>
            <pc:sldMk cId="3124085112" sldId="426"/>
            <ac:spMk id="33" creationId="{A743F7E7-7ACC-1ABC-3F00-E1DC85B7D406}"/>
          </ac:spMkLst>
        </pc:spChg>
        <pc:grpChg chg="del mod">
          <ac:chgData name="Panousi Sofia" userId="1e6d4ec9-4904-4dd2-9869-7e27fe13e2ae" providerId="ADAL" clId="{6BD5E12D-5940-41F8-90DF-148D8AAF0170}" dt="2022-12-05T11:40:59.727" v="5" actId="165"/>
          <ac:grpSpMkLst>
            <pc:docMk/>
            <pc:sldMk cId="3124085112" sldId="426"/>
            <ac:grpSpMk id="4" creationId="{20F9DE44-C140-8AFD-4182-50548B1B46DB}"/>
          </ac:grpSpMkLst>
        </pc:grpChg>
        <pc:grpChg chg="add mod">
          <ac:chgData name="Panousi Sofia" userId="1e6d4ec9-4904-4dd2-9869-7e27fe13e2ae" providerId="ADAL" clId="{6BD5E12D-5940-41F8-90DF-148D8AAF0170}" dt="2022-12-05T12:00:11.794" v="278" actId="164"/>
          <ac:grpSpMkLst>
            <pc:docMk/>
            <pc:sldMk cId="3124085112" sldId="426"/>
            <ac:grpSpMk id="34" creationId="{4DE8FE8D-C8A5-FCBB-4CAA-D2A40AB5094B}"/>
          </ac:grpSpMkLst>
        </pc:grpChg>
        <pc:graphicFrameChg chg="add del mod">
          <ac:chgData name="Panousi Sofia" userId="1e6d4ec9-4904-4dd2-9869-7e27fe13e2ae" providerId="ADAL" clId="{6BD5E12D-5940-41F8-90DF-148D8AAF0170}" dt="2022-12-05T11:42:06.268" v="22"/>
          <ac:graphicFrameMkLst>
            <pc:docMk/>
            <pc:sldMk cId="3124085112" sldId="426"/>
            <ac:graphicFrameMk id="7" creationId="{4A68A030-AFAA-3762-EA0D-CF6CDD899B81}"/>
          </ac:graphicFrameMkLst>
        </pc:graphicFrameChg>
        <pc:cxnChg chg="mod topLvl">
          <ac:chgData name="Panousi Sofia" userId="1e6d4ec9-4904-4dd2-9869-7e27fe13e2ae" providerId="ADAL" clId="{6BD5E12D-5940-41F8-90DF-148D8AAF0170}" dt="2022-12-05T12:00:11.794" v="278" actId="164"/>
          <ac:cxnSpMkLst>
            <pc:docMk/>
            <pc:sldMk cId="3124085112" sldId="426"/>
            <ac:cxnSpMk id="10" creationId="{EA028FDB-1C01-247E-62C4-F58C4F699894}"/>
          </ac:cxnSpMkLst>
        </pc:cxnChg>
        <pc:cxnChg chg="mod topLvl">
          <ac:chgData name="Panousi Sofia" userId="1e6d4ec9-4904-4dd2-9869-7e27fe13e2ae" providerId="ADAL" clId="{6BD5E12D-5940-41F8-90DF-148D8AAF0170}" dt="2022-12-05T12:00:11.794" v="278" actId="164"/>
          <ac:cxnSpMkLst>
            <pc:docMk/>
            <pc:sldMk cId="3124085112" sldId="426"/>
            <ac:cxnSpMk id="11" creationId="{849DB5E0-59C7-688F-9885-59C786D54FFA}"/>
          </ac:cxnSpMkLst>
        </pc:cxnChg>
        <pc:cxnChg chg="add mod">
          <ac:chgData name="Panousi Sofia" userId="1e6d4ec9-4904-4dd2-9869-7e27fe13e2ae" providerId="ADAL" clId="{6BD5E12D-5940-41F8-90DF-148D8AAF0170}" dt="2022-12-05T12:00:11.794" v="278" actId="164"/>
          <ac:cxnSpMkLst>
            <pc:docMk/>
            <pc:sldMk cId="3124085112" sldId="426"/>
            <ac:cxnSpMk id="19" creationId="{41E82B6B-BA4B-127B-8CFB-FAF48203E4FF}"/>
          </ac:cxnSpMkLst>
        </pc:cxnChg>
        <pc:cxnChg chg="add mod">
          <ac:chgData name="Panousi Sofia" userId="1e6d4ec9-4904-4dd2-9869-7e27fe13e2ae" providerId="ADAL" clId="{6BD5E12D-5940-41F8-90DF-148D8AAF0170}" dt="2022-12-05T12:00:11.794" v="278" actId="164"/>
          <ac:cxnSpMkLst>
            <pc:docMk/>
            <pc:sldMk cId="3124085112" sldId="426"/>
            <ac:cxnSpMk id="22" creationId="{314A3917-3B5C-F0FE-1B29-074D2D23164B}"/>
          </ac:cxnSpMkLst>
        </pc:cxnChg>
        <pc:cxnChg chg="add del mod">
          <ac:chgData name="Panousi Sofia" userId="1e6d4ec9-4904-4dd2-9869-7e27fe13e2ae" providerId="ADAL" clId="{6BD5E12D-5940-41F8-90DF-148D8AAF0170}" dt="2022-12-05T11:53:12.732" v="136"/>
          <ac:cxnSpMkLst>
            <pc:docMk/>
            <pc:sldMk cId="3124085112" sldId="426"/>
            <ac:cxnSpMk id="25" creationId="{6F29225B-8CF5-B94D-4105-A5F13EBFA37C}"/>
          </ac:cxnSpMkLst>
        </pc:cxn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gsok\Desktop\&#934;&#917;&#929;&#927;&#933;&#931;&#913;%20&#921;&#922;&#913;&#925;&#927;&#932;&#919;&#932;&#913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gsok\Desktop\&#934;&#917;&#929;&#927;&#933;&#931;&#913;%20&#921;&#922;&#913;&#925;&#927;&#932;&#919;&#932;&#913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gsok\Desktop\&#934;&#917;&#929;&#927;&#933;&#931;&#913;%20&#921;&#922;&#913;&#925;&#927;&#932;&#919;&#932;&#913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gsok\Desktop\10.11.2022\&#921;&#932;&#917;&#928;\&#934;&#917;&#929;&#927;&#933;&#931;&#913;%20&#921;&#922;&#913;&#925;&#927;&#932;&#919;&#932;&#913;%20&#913;&#920;&#919;&#925;&#913;&#931;\&#934;&#917;&#929;&#927;&#933;&#931;&#913;%20&#921;&#922;&#913;&#925;&#927;&#932;&#919;&#932;&#913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gsok\Desktop\&#921;&#932;&#917;&#928;\Inside%20Airbnb_%20Athens%20Trends%20to%2009-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gsok\Desktop\&#921;&#932;&#917;&#928;\Inside%20Airbnb_%20Athens%20Trends%20to%2009-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gsok\Desktop\&#934;&#917;&#929;&#927;&#933;&#931;&#913;%20&#921;&#922;&#913;&#925;&#927;&#932;&#919;&#932;&#913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Φύλλο3!$A$1:$A$85</c:f>
              <c:numCache>
                <c:formatCode>General</c:formatCode>
                <c:ptCount val="85"/>
                <c:pt idx="0">
                  <c:v>1925</c:v>
                </c:pt>
                <c:pt idx="1">
                  <c:v>1926</c:v>
                </c:pt>
                <c:pt idx="2">
                  <c:v>1927</c:v>
                </c:pt>
                <c:pt idx="3">
                  <c:v>1928</c:v>
                </c:pt>
                <c:pt idx="4">
                  <c:v>1929</c:v>
                </c:pt>
                <c:pt idx="5">
                  <c:v>1930</c:v>
                </c:pt>
                <c:pt idx="6">
                  <c:v>1931</c:v>
                </c:pt>
                <c:pt idx="7">
                  <c:v>1932</c:v>
                </c:pt>
                <c:pt idx="8">
                  <c:v>1933</c:v>
                </c:pt>
                <c:pt idx="9">
                  <c:v>1934</c:v>
                </c:pt>
                <c:pt idx="10">
                  <c:v>1935</c:v>
                </c:pt>
                <c:pt idx="11">
                  <c:v>1936</c:v>
                </c:pt>
                <c:pt idx="12">
                  <c:v>1937</c:v>
                </c:pt>
                <c:pt idx="13">
                  <c:v>1938</c:v>
                </c:pt>
                <c:pt idx="14">
                  <c:v>1939</c:v>
                </c:pt>
                <c:pt idx="15">
                  <c:v>1940</c:v>
                </c:pt>
                <c:pt idx="16">
                  <c:v>1941</c:v>
                </c:pt>
                <c:pt idx="17">
                  <c:v>1942</c:v>
                </c:pt>
                <c:pt idx="18">
                  <c:v>1943</c:v>
                </c:pt>
                <c:pt idx="19">
                  <c:v>1944</c:v>
                </c:pt>
                <c:pt idx="20">
                  <c:v>1945</c:v>
                </c:pt>
                <c:pt idx="21">
                  <c:v>1946</c:v>
                </c:pt>
                <c:pt idx="22">
                  <c:v>1947</c:v>
                </c:pt>
                <c:pt idx="23">
                  <c:v>1948</c:v>
                </c:pt>
                <c:pt idx="24">
                  <c:v>1949</c:v>
                </c:pt>
                <c:pt idx="25">
                  <c:v>1950</c:v>
                </c:pt>
                <c:pt idx="26">
                  <c:v>1951</c:v>
                </c:pt>
                <c:pt idx="27">
                  <c:v>1952</c:v>
                </c:pt>
                <c:pt idx="28">
                  <c:v>1953</c:v>
                </c:pt>
                <c:pt idx="29">
                  <c:v>1954</c:v>
                </c:pt>
                <c:pt idx="30">
                  <c:v>1955</c:v>
                </c:pt>
                <c:pt idx="31">
                  <c:v>1956</c:v>
                </c:pt>
                <c:pt idx="32">
                  <c:v>1957</c:v>
                </c:pt>
                <c:pt idx="33">
                  <c:v>1958</c:v>
                </c:pt>
                <c:pt idx="34">
                  <c:v>1959</c:v>
                </c:pt>
                <c:pt idx="35">
                  <c:v>1960</c:v>
                </c:pt>
                <c:pt idx="36">
                  <c:v>1961</c:v>
                </c:pt>
                <c:pt idx="37">
                  <c:v>1962</c:v>
                </c:pt>
                <c:pt idx="38">
                  <c:v>1963</c:v>
                </c:pt>
                <c:pt idx="39">
                  <c:v>1964</c:v>
                </c:pt>
                <c:pt idx="40">
                  <c:v>1965</c:v>
                </c:pt>
                <c:pt idx="41">
                  <c:v>1966</c:v>
                </c:pt>
                <c:pt idx="42">
                  <c:v>1967</c:v>
                </c:pt>
                <c:pt idx="43">
                  <c:v>1968</c:v>
                </c:pt>
                <c:pt idx="44">
                  <c:v>1969</c:v>
                </c:pt>
                <c:pt idx="45">
                  <c:v>1970</c:v>
                </c:pt>
                <c:pt idx="46">
                  <c:v>1971</c:v>
                </c:pt>
                <c:pt idx="47">
                  <c:v>1972</c:v>
                </c:pt>
                <c:pt idx="48">
                  <c:v>1973</c:v>
                </c:pt>
                <c:pt idx="49">
                  <c:v>1974</c:v>
                </c:pt>
                <c:pt idx="50">
                  <c:v>1975</c:v>
                </c:pt>
                <c:pt idx="51">
                  <c:v>1976</c:v>
                </c:pt>
                <c:pt idx="52">
                  <c:v>1977</c:v>
                </c:pt>
                <c:pt idx="53">
                  <c:v>1978</c:v>
                </c:pt>
                <c:pt idx="54">
                  <c:v>1979</c:v>
                </c:pt>
                <c:pt idx="55">
                  <c:v>1980</c:v>
                </c:pt>
                <c:pt idx="56">
                  <c:v>1981</c:v>
                </c:pt>
                <c:pt idx="57">
                  <c:v>1982</c:v>
                </c:pt>
                <c:pt idx="58">
                  <c:v>1983</c:v>
                </c:pt>
                <c:pt idx="59">
                  <c:v>1984</c:v>
                </c:pt>
                <c:pt idx="60">
                  <c:v>1985</c:v>
                </c:pt>
                <c:pt idx="61">
                  <c:v>1986</c:v>
                </c:pt>
                <c:pt idx="62">
                  <c:v>1987</c:v>
                </c:pt>
                <c:pt idx="63">
                  <c:v>1988</c:v>
                </c:pt>
                <c:pt idx="64">
                  <c:v>1989</c:v>
                </c:pt>
                <c:pt idx="65">
                  <c:v>1990</c:v>
                </c:pt>
                <c:pt idx="66">
                  <c:v>1991</c:v>
                </c:pt>
                <c:pt idx="67">
                  <c:v>1992</c:v>
                </c:pt>
                <c:pt idx="68">
                  <c:v>1993</c:v>
                </c:pt>
                <c:pt idx="69">
                  <c:v>1994</c:v>
                </c:pt>
                <c:pt idx="70">
                  <c:v>1995</c:v>
                </c:pt>
                <c:pt idx="71">
                  <c:v>1996</c:v>
                </c:pt>
                <c:pt idx="72">
                  <c:v>2000</c:v>
                </c:pt>
                <c:pt idx="73">
                  <c:v>2004</c:v>
                </c:pt>
                <c:pt idx="74">
                  <c:v>2008</c:v>
                </c:pt>
                <c:pt idx="75">
                  <c:v>2012</c:v>
                </c:pt>
                <c:pt idx="76">
                  <c:v>2013</c:v>
                </c:pt>
                <c:pt idx="77">
                  <c:v>2014</c:v>
                </c:pt>
                <c:pt idx="78">
                  <c:v>2015</c:v>
                </c:pt>
                <c:pt idx="79">
                  <c:v>2016</c:v>
                </c:pt>
                <c:pt idx="80">
                  <c:v>2017</c:v>
                </c:pt>
                <c:pt idx="81">
                  <c:v>2018</c:v>
                </c:pt>
                <c:pt idx="82">
                  <c:v>2019</c:v>
                </c:pt>
                <c:pt idx="83">
                  <c:v>2020</c:v>
                </c:pt>
                <c:pt idx="84">
                  <c:v>2021</c:v>
                </c:pt>
              </c:numCache>
            </c:numRef>
          </c:cat>
          <c:val>
            <c:numRef>
              <c:f>Φύλλο3!$B$1:$B$85</c:f>
              <c:numCache>
                <c:formatCode>General</c:formatCode>
                <c:ptCount val="8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5</c:v>
                </c:pt>
                <c:pt idx="7">
                  <c:v>5</c:v>
                </c:pt>
                <c:pt idx="8">
                  <c:v>20</c:v>
                </c:pt>
                <c:pt idx="9">
                  <c:v>28</c:v>
                </c:pt>
                <c:pt idx="10">
                  <c:v>45</c:v>
                </c:pt>
                <c:pt idx="11">
                  <c:v>78</c:v>
                </c:pt>
                <c:pt idx="12">
                  <c:v>122</c:v>
                </c:pt>
                <c:pt idx="13">
                  <c:v>162</c:v>
                </c:pt>
                <c:pt idx="14">
                  <c:v>246</c:v>
                </c:pt>
                <c:pt idx="15">
                  <c:v>362</c:v>
                </c:pt>
                <c:pt idx="16">
                  <c:v>367</c:v>
                </c:pt>
                <c:pt idx="17">
                  <c:v>374</c:v>
                </c:pt>
                <c:pt idx="18">
                  <c:v>379</c:v>
                </c:pt>
                <c:pt idx="19">
                  <c:v>380</c:v>
                </c:pt>
                <c:pt idx="20">
                  <c:v>385</c:v>
                </c:pt>
                <c:pt idx="21">
                  <c:v>403</c:v>
                </c:pt>
                <c:pt idx="22">
                  <c:v>425</c:v>
                </c:pt>
                <c:pt idx="23">
                  <c:v>440</c:v>
                </c:pt>
                <c:pt idx="24">
                  <c:v>466</c:v>
                </c:pt>
                <c:pt idx="25">
                  <c:v>505</c:v>
                </c:pt>
                <c:pt idx="26">
                  <c:v>605</c:v>
                </c:pt>
                <c:pt idx="27">
                  <c:v>871</c:v>
                </c:pt>
                <c:pt idx="28">
                  <c:v>960</c:v>
                </c:pt>
                <c:pt idx="29">
                  <c:v>996</c:v>
                </c:pt>
                <c:pt idx="30">
                  <c:v>1043</c:v>
                </c:pt>
                <c:pt idx="31">
                  <c:v>1099</c:v>
                </c:pt>
                <c:pt idx="32">
                  <c:v>1104</c:v>
                </c:pt>
                <c:pt idx="33">
                  <c:v>1146</c:v>
                </c:pt>
                <c:pt idx="34">
                  <c:v>1160</c:v>
                </c:pt>
                <c:pt idx="35">
                  <c:v>1195</c:v>
                </c:pt>
                <c:pt idx="36">
                  <c:v>1240</c:v>
                </c:pt>
                <c:pt idx="37">
                  <c:v>1286</c:v>
                </c:pt>
                <c:pt idx="38">
                  <c:v>1326</c:v>
                </c:pt>
                <c:pt idx="39">
                  <c:v>1392</c:v>
                </c:pt>
                <c:pt idx="40">
                  <c:v>1461</c:v>
                </c:pt>
                <c:pt idx="41">
                  <c:v>1540</c:v>
                </c:pt>
                <c:pt idx="42">
                  <c:v>1631</c:v>
                </c:pt>
                <c:pt idx="43">
                  <c:v>1724</c:v>
                </c:pt>
                <c:pt idx="44">
                  <c:v>1832</c:v>
                </c:pt>
                <c:pt idx="45">
                  <c:v>1921</c:v>
                </c:pt>
                <c:pt idx="46">
                  <c:v>2011</c:v>
                </c:pt>
                <c:pt idx="47">
                  <c:v>2067</c:v>
                </c:pt>
                <c:pt idx="48">
                  <c:v>2128</c:v>
                </c:pt>
                <c:pt idx="49">
                  <c:v>2193</c:v>
                </c:pt>
                <c:pt idx="50">
                  <c:v>2248</c:v>
                </c:pt>
                <c:pt idx="51">
                  <c:v>2746</c:v>
                </c:pt>
                <c:pt idx="52">
                  <c:v>3133</c:v>
                </c:pt>
                <c:pt idx="53">
                  <c:v>3325</c:v>
                </c:pt>
                <c:pt idx="54">
                  <c:v>3542</c:v>
                </c:pt>
                <c:pt idx="55">
                  <c:v>3734</c:v>
                </c:pt>
                <c:pt idx="56">
                  <c:v>3935</c:v>
                </c:pt>
                <c:pt idx="57">
                  <c:v>4122</c:v>
                </c:pt>
                <c:pt idx="58">
                  <c:v>4455</c:v>
                </c:pt>
                <c:pt idx="59">
                  <c:v>4766</c:v>
                </c:pt>
                <c:pt idx="60">
                  <c:v>5091</c:v>
                </c:pt>
                <c:pt idx="61">
                  <c:v>5271</c:v>
                </c:pt>
                <c:pt idx="62">
                  <c:v>5485</c:v>
                </c:pt>
                <c:pt idx="63">
                  <c:v>5805</c:v>
                </c:pt>
                <c:pt idx="64">
                  <c:v>6105</c:v>
                </c:pt>
                <c:pt idx="65">
                  <c:v>6418</c:v>
                </c:pt>
                <c:pt idx="66">
                  <c:v>6645</c:v>
                </c:pt>
                <c:pt idx="67">
                  <c:v>6871</c:v>
                </c:pt>
                <c:pt idx="68">
                  <c:v>7148</c:v>
                </c:pt>
                <c:pt idx="69">
                  <c:v>7236</c:v>
                </c:pt>
                <c:pt idx="70">
                  <c:v>7931</c:v>
                </c:pt>
                <c:pt idx="71">
                  <c:v>7795</c:v>
                </c:pt>
                <c:pt idx="72">
                  <c:v>8073</c:v>
                </c:pt>
                <c:pt idx="73">
                  <c:v>8899</c:v>
                </c:pt>
                <c:pt idx="74">
                  <c:v>9385</c:v>
                </c:pt>
                <c:pt idx="75">
                  <c:v>9661</c:v>
                </c:pt>
                <c:pt idx="76">
                  <c:v>9677</c:v>
                </c:pt>
                <c:pt idx="77">
                  <c:v>9745</c:v>
                </c:pt>
                <c:pt idx="78">
                  <c:v>9727</c:v>
                </c:pt>
                <c:pt idx="79">
                  <c:v>9730</c:v>
                </c:pt>
                <c:pt idx="80">
                  <c:v>9783</c:v>
                </c:pt>
                <c:pt idx="81">
                  <c:v>9873</c:v>
                </c:pt>
                <c:pt idx="82">
                  <c:v>9971</c:v>
                </c:pt>
                <c:pt idx="83">
                  <c:v>10052</c:v>
                </c:pt>
                <c:pt idx="84">
                  <c:v>10107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115-304F-B566-733F908D23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444584"/>
        <c:axId val="342441056"/>
      </c:lineChart>
      <c:catAx>
        <c:axId val="3424445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b="1"/>
                  <a:t>Έτος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41056"/>
        <c:crosses val="autoZero"/>
        <c:auto val="1"/>
        <c:lblAlgn val="ctr"/>
        <c:lblOffset val="100"/>
        <c:noMultiLvlLbl val="0"/>
      </c:catAx>
      <c:valAx>
        <c:axId val="342441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b="1"/>
                  <a:t>Μονάδες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44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Φύλλο1!$A$38:$A$99</c:f>
              <c:numCache>
                <c:formatCode>General</c:formatCode>
                <c:ptCount val="62"/>
                <c:pt idx="0">
                  <c:v>1960</c:v>
                </c:pt>
                <c:pt idx="1">
                  <c:v>1961</c:v>
                </c:pt>
                <c:pt idx="2">
                  <c:v>1962</c:v>
                </c:pt>
                <c:pt idx="3">
                  <c:v>1963</c:v>
                </c:pt>
                <c:pt idx="4">
                  <c:v>1964</c:v>
                </c:pt>
                <c:pt idx="5">
                  <c:v>1965</c:v>
                </c:pt>
                <c:pt idx="6">
                  <c:v>1966</c:v>
                </c:pt>
                <c:pt idx="7">
                  <c:v>1967</c:v>
                </c:pt>
                <c:pt idx="8">
                  <c:v>1968</c:v>
                </c:pt>
                <c:pt idx="9">
                  <c:v>1969</c:v>
                </c:pt>
                <c:pt idx="10">
                  <c:v>1970</c:v>
                </c:pt>
                <c:pt idx="11">
                  <c:v>1971</c:v>
                </c:pt>
                <c:pt idx="12">
                  <c:v>1972</c:v>
                </c:pt>
                <c:pt idx="13">
                  <c:v>1973</c:v>
                </c:pt>
                <c:pt idx="14">
                  <c:v>1974</c:v>
                </c:pt>
                <c:pt idx="15">
                  <c:v>1975</c:v>
                </c:pt>
                <c:pt idx="16">
                  <c:v>1976</c:v>
                </c:pt>
                <c:pt idx="17">
                  <c:v>1977</c:v>
                </c:pt>
                <c:pt idx="18">
                  <c:v>1978</c:v>
                </c:pt>
                <c:pt idx="19">
                  <c:v>1979</c:v>
                </c:pt>
                <c:pt idx="20">
                  <c:v>1980</c:v>
                </c:pt>
                <c:pt idx="21">
                  <c:v>1981</c:v>
                </c:pt>
                <c:pt idx="22">
                  <c:v>1982</c:v>
                </c:pt>
                <c:pt idx="23">
                  <c:v>1983</c:v>
                </c:pt>
                <c:pt idx="24">
                  <c:v>1984</c:v>
                </c:pt>
                <c:pt idx="25">
                  <c:v>1985</c:v>
                </c:pt>
                <c:pt idx="26">
                  <c:v>1986</c:v>
                </c:pt>
                <c:pt idx="27">
                  <c:v>1987</c:v>
                </c:pt>
                <c:pt idx="28">
                  <c:v>1988</c:v>
                </c:pt>
                <c:pt idx="29">
                  <c:v>1989</c:v>
                </c:pt>
                <c:pt idx="30">
                  <c:v>1990</c:v>
                </c:pt>
                <c:pt idx="31">
                  <c:v>1991</c:v>
                </c:pt>
                <c:pt idx="32">
                  <c:v>1992</c:v>
                </c:pt>
                <c:pt idx="33">
                  <c:v>1993</c:v>
                </c:pt>
                <c:pt idx="34">
                  <c:v>1994</c:v>
                </c:pt>
                <c:pt idx="35">
                  <c:v>1995</c:v>
                </c:pt>
                <c:pt idx="36">
                  <c:v>1996</c:v>
                </c:pt>
                <c:pt idx="37">
                  <c:v>1997</c:v>
                </c:pt>
                <c:pt idx="38">
                  <c:v>1998</c:v>
                </c:pt>
                <c:pt idx="39">
                  <c:v>1999</c:v>
                </c:pt>
                <c:pt idx="40">
                  <c:v>2000</c:v>
                </c:pt>
                <c:pt idx="41">
                  <c:v>2001</c:v>
                </c:pt>
                <c:pt idx="42">
                  <c:v>2002</c:v>
                </c:pt>
                <c:pt idx="43">
                  <c:v>2003</c:v>
                </c:pt>
                <c:pt idx="44">
                  <c:v>2004</c:v>
                </c:pt>
                <c:pt idx="45">
                  <c:v>2005</c:v>
                </c:pt>
                <c:pt idx="46">
                  <c:v>2066</c:v>
                </c:pt>
                <c:pt idx="47">
                  <c:v>2007</c:v>
                </c:pt>
                <c:pt idx="48">
                  <c:v>2008</c:v>
                </c:pt>
                <c:pt idx="49">
                  <c:v>2009</c:v>
                </c:pt>
                <c:pt idx="50">
                  <c:v>2010</c:v>
                </c:pt>
                <c:pt idx="51">
                  <c:v>2011</c:v>
                </c:pt>
                <c:pt idx="52">
                  <c:v>2012</c:v>
                </c:pt>
                <c:pt idx="53">
                  <c:v>2013</c:v>
                </c:pt>
                <c:pt idx="54">
                  <c:v>2014</c:v>
                </c:pt>
                <c:pt idx="55">
                  <c:v>2015</c:v>
                </c:pt>
                <c:pt idx="56">
                  <c:v>2016</c:v>
                </c:pt>
                <c:pt idx="57">
                  <c:v>2017</c:v>
                </c:pt>
                <c:pt idx="58">
                  <c:v>2018</c:v>
                </c:pt>
                <c:pt idx="59">
                  <c:v>2019</c:v>
                </c:pt>
                <c:pt idx="60">
                  <c:v>2020</c:v>
                </c:pt>
                <c:pt idx="61">
                  <c:v>2021</c:v>
                </c:pt>
              </c:numCache>
            </c:numRef>
          </c:cat>
          <c:val>
            <c:numRef>
              <c:f>Φύλλο1!$C$38:$C$99</c:f>
              <c:numCache>
                <c:formatCode>0.0%</c:formatCode>
                <c:ptCount val="62"/>
                <c:pt idx="0">
                  <c:v>3.0172413793103425E-2</c:v>
                </c:pt>
                <c:pt idx="1">
                  <c:v>3.7656903765690419E-2</c:v>
                </c:pt>
                <c:pt idx="2">
                  <c:v>3.7096774193548399E-2</c:v>
                </c:pt>
                <c:pt idx="3">
                  <c:v>3.1104199066874116E-2</c:v>
                </c:pt>
                <c:pt idx="4">
                  <c:v>4.9773755656108642E-2</c:v>
                </c:pt>
                <c:pt idx="5">
                  <c:v>4.9568965517241326E-2</c:v>
                </c:pt>
                <c:pt idx="6">
                  <c:v>5.4072553045859006E-2</c:v>
                </c:pt>
                <c:pt idx="7">
                  <c:v>5.9090909090909083E-2</c:v>
                </c:pt>
                <c:pt idx="8">
                  <c:v>5.70202329858982E-2</c:v>
                </c:pt>
                <c:pt idx="9">
                  <c:v>6.2645011600928058E-2</c:v>
                </c:pt>
                <c:pt idx="10">
                  <c:v>4.8580786026200862E-2</c:v>
                </c:pt>
                <c:pt idx="11">
                  <c:v>4.6850598646538177E-2</c:v>
                </c:pt>
                <c:pt idx="12">
                  <c:v>2.7846842366981539E-2</c:v>
                </c:pt>
                <c:pt idx="13">
                  <c:v>2.9511369134010534E-2</c:v>
                </c:pt>
                <c:pt idx="14">
                  <c:v>3.0545112781954931E-2</c:v>
                </c:pt>
                <c:pt idx="15">
                  <c:v>2.5079799361605204E-2</c:v>
                </c:pt>
                <c:pt idx="16">
                  <c:v>0.22153024911032038</c:v>
                </c:pt>
                <c:pt idx="17">
                  <c:v>0.14093226511289147</c:v>
                </c:pt>
                <c:pt idx="18">
                  <c:v>6.1283115225023943E-2</c:v>
                </c:pt>
                <c:pt idx="19">
                  <c:v>6.5263157894736912E-2</c:v>
                </c:pt>
                <c:pt idx="20">
                  <c:v>5.4206662902315017E-2</c:v>
                </c:pt>
                <c:pt idx="21">
                  <c:v>5.3829673272629996E-2</c:v>
                </c:pt>
                <c:pt idx="22">
                  <c:v>4.7522236340533652E-2</c:v>
                </c:pt>
                <c:pt idx="23">
                  <c:v>8.0786026200873273E-2</c:v>
                </c:pt>
                <c:pt idx="24">
                  <c:v>6.980920314253658E-2</c:v>
                </c:pt>
                <c:pt idx="25">
                  <c:v>6.8191355434326528E-2</c:v>
                </c:pt>
                <c:pt idx="26">
                  <c:v>3.5356511490866271E-2</c:v>
                </c:pt>
                <c:pt idx="27">
                  <c:v>4.059950673496493E-2</c:v>
                </c:pt>
                <c:pt idx="28">
                  <c:v>5.8340929808568864E-2</c:v>
                </c:pt>
                <c:pt idx="29">
                  <c:v>5.1679586563307511E-2</c:v>
                </c:pt>
                <c:pt idx="30">
                  <c:v>5.1269451269451372E-2</c:v>
                </c:pt>
                <c:pt idx="31">
                  <c:v>3.5369273917108091E-2</c:v>
                </c:pt>
                <c:pt idx="32">
                  <c:v>3.4010534236267764E-2</c:v>
                </c:pt>
                <c:pt idx="33">
                  <c:v>4.0314364721292462E-2</c:v>
                </c:pt>
                <c:pt idx="34">
                  <c:v>1.231113598209288E-2</c:v>
                </c:pt>
                <c:pt idx="35">
                  <c:v>9.6047540077390803E-2</c:v>
                </c:pt>
                <c:pt idx="36">
                  <c:v>-1.7147900643046277E-2</c:v>
                </c:pt>
                <c:pt idx="37">
                  <c:v>7.0000000000000001E-3</c:v>
                </c:pt>
                <c:pt idx="38">
                  <c:v>7.0000000000000001E-3</c:v>
                </c:pt>
                <c:pt idx="39">
                  <c:v>7.0000000000000001E-3</c:v>
                </c:pt>
                <c:pt idx="40">
                  <c:v>7.0000000000000001E-3</c:v>
                </c:pt>
                <c:pt idx="41">
                  <c:v>0.02</c:v>
                </c:pt>
                <c:pt idx="42">
                  <c:v>0.02</c:v>
                </c:pt>
                <c:pt idx="43">
                  <c:v>0.02</c:v>
                </c:pt>
                <c:pt idx="44">
                  <c:v>0.02</c:v>
                </c:pt>
                <c:pt idx="45">
                  <c:v>1.0999999999999999E-2</c:v>
                </c:pt>
                <c:pt idx="46">
                  <c:v>1.0999999999999999E-2</c:v>
                </c:pt>
                <c:pt idx="47">
                  <c:v>1.0999999999999999E-2</c:v>
                </c:pt>
                <c:pt idx="48">
                  <c:v>1.0999999999999999E-2</c:v>
                </c:pt>
                <c:pt idx="49">
                  <c:v>6.0000000000000001E-3</c:v>
                </c:pt>
                <c:pt idx="50">
                  <c:v>6.0000000000000001E-3</c:v>
                </c:pt>
                <c:pt idx="51">
                  <c:v>6.0000000000000001E-3</c:v>
                </c:pt>
                <c:pt idx="52">
                  <c:v>6.0000000000000001E-3</c:v>
                </c:pt>
                <c:pt idx="53">
                  <c:v>1.65614325639174E-3</c:v>
                </c:pt>
                <c:pt idx="54">
                  <c:v>7.0269711687507286E-3</c:v>
                </c:pt>
                <c:pt idx="55">
                  <c:v>-1.8471010774756547E-3</c:v>
                </c:pt>
                <c:pt idx="56">
                  <c:v>3.0841986223917317E-4</c:v>
                </c:pt>
                <c:pt idx="57">
                  <c:v>5.4470709146967611E-3</c:v>
                </c:pt>
                <c:pt idx="58">
                  <c:v>9.1996320147194055E-3</c:v>
                </c:pt>
                <c:pt idx="59">
                  <c:v>9.9260609743745398E-3</c:v>
                </c:pt>
                <c:pt idx="60">
                  <c:v>8.123558319125479E-3</c:v>
                </c:pt>
                <c:pt idx="61">
                  <c:v>5.47154795065663E-3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14D-F84B-BD1B-D818D58CA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446544"/>
        <c:axId val="342440272"/>
      </c:lineChart>
      <c:catAx>
        <c:axId val="3424465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b="1"/>
                  <a:t>Έτος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40272"/>
        <c:crosses val="autoZero"/>
        <c:auto val="1"/>
        <c:lblAlgn val="ctr"/>
        <c:lblOffset val="100"/>
        <c:noMultiLvlLbl val="0"/>
      </c:catAx>
      <c:valAx>
        <c:axId val="342440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b="1"/>
                  <a:t>Ρυθμός Μεταβολής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46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Φύλλο2!$B$21:$K$21</c:f>
              <c:numCache>
                <c:formatCode>General</c:formatCode>
                <c:ptCount val="10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</c:numCache>
            </c:numRef>
          </c:cat>
          <c:val>
            <c:numRef>
              <c:f>Φύλλο2!$B$22:$K$22</c:f>
              <c:numCache>
                <c:formatCode>General</c:formatCode>
                <c:ptCount val="10"/>
                <c:pt idx="0">
                  <c:v>13946.710134478541</c:v>
                </c:pt>
                <c:pt idx="1">
                  <c:v>14128.064950941975</c:v>
                </c:pt>
                <c:pt idx="2">
                  <c:v>11609.059277138647</c:v>
                </c:pt>
                <c:pt idx="3">
                  <c:v>13090.426632393966</c:v>
                </c:pt>
                <c:pt idx="4">
                  <c:v>16416.18131093069</c:v>
                </c:pt>
                <c:pt idx="5">
                  <c:v>16531.904955957492</c:v>
                </c:pt>
                <c:pt idx="6">
                  <c:v>16398.272781417509</c:v>
                </c:pt>
                <c:pt idx="7">
                  <c:v>17571.383342214976</c:v>
                </c:pt>
                <c:pt idx="8">
                  <c:v>20165.20798721043</c:v>
                </c:pt>
                <c:pt idx="9">
                  <c:v>20483.166671891162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B9A-0E4D-947F-ECC77B1B0B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439096"/>
        <c:axId val="342440664"/>
      </c:lineChart>
      <c:catAx>
        <c:axId val="3424390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b="1"/>
                  <a:t>Έτος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40664"/>
        <c:crosses val="autoZero"/>
        <c:auto val="1"/>
        <c:lblAlgn val="ctr"/>
        <c:lblOffset val="100"/>
        <c:noMultiLvlLbl val="0"/>
      </c:catAx>
      <c:valAx>
        <c:axId val="342440664"/>
        <c:scaling>
          <c:orientation val="minMax"/>
          <c:min val="1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l-GR" b="1"/>
                  <a:t>ΔΤΠ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l-GR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39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'ΑΡΓΟΥΝ ΔΥΝΑΜΙΚΟ'!$A$29:$A$36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'ΑΡΓΟΥΝ ΔΥΝΑΜΙΚΟ'!$B$29:$B$36</c:f>
              <c:numCache>
                <c:formatCode>#,##0</c:formatCode>
                <c:ptCount val="8"/>
                <c:pt idx="0">
                  <c:v>4485357</c:v>
                </c:pt>
                <c:pt idx="1">
                  <c:v>4940253</c:v>
                </c:pt>
                <c:pt idx="2">
                  <c:v>5236926</c:v>
                </c:pt>
                <c:pt idx="3">
                  <c:v>5273843</c:v>
                </c:pt>
                <c:pt idx="4">
                  <c:v>5231213</c:v>
                </c:pt>
                <c:pt idx="5">
                  <c:v>5605447</c:v>
                </c:pt>
                <c:pt idx="6">
                  <c:v>6432903</c:v>
                </c:pt>
                <c:pt idx="7">
                  <c:v>6534335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FD1F-2543-AFC6-0E20486ABE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441840"/>
        <c:axId val="342445368"/>
      </c:lineChart>
      <c:catAx>
        <c:axId val="34244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45368"/>
        <c:crosses val="autoZero"/>
        <c:auto val="1"/>
        <c:lblAlgn val="ctr"/>
        <c:lblOffset val="100"/>
        <c:noMultiLvlLbl val="0"/>
      </c:catAx>
      <c:valAx>
        <c:axId val="342445368"/>
        <c:scaling>
          <c:orientation val="minMax"/>
          <c:min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4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Βραχυχρόνιας Μίσθωσης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'Trend Data'!$J$2:$J$6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'Trend Data'!$K$2:$K$6</c:f>
              <c:numCache>
                <c:formatCode>General</c:formatCode>
                <c:ptCount val="5"/>
                <c:pt idx="0">
                  <c:v>3120</c:v>
                </c:pt>
                <c:pt idx="1">
                  <c:v>4836</c:v>
                </c:pt>
                <c:pt idx="2">
                  <c:v>7949</c:v>
                </c:pt>
                <c:pt idx="3">
                  <c:v>11914</c:v>
                </c:pt>
                <c:pt idx="4">
                  <c:v>14787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C3B-BC45-80C7-E16AFBC542EC}"/>
            </c:ext>
          </c:extLst>
        </c:ser>
        <c:ser>
          <c:idx val="1"/>
          <c:order val="1"/>
          <c:tx>
            <c:v>Ξενοδοχειακά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'Trend Data'!$J$2:$J$6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'Trend Data'!$L$2:$L$6</c:f>
              <c:numCache>
                <c:formatCode>#,##0</c:formatCode>
                <c:ptCount val="5"/>
                <c:pt idx="0">
                  <c:v>14748</c:v>
                </c:pt>
                <c:pt idx="1">
                  <c:v>14696</c:v>
                </c:pt>
                <c:pt idx="2">
                  <c:v>15024</c:v>
                </c:pt>
                <c:pt idx="3">
                  <c:v>15187</c:v>
                </c:pt>
                <c:pt idx="4">
                  <c:v>16299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C3B-BC45-80C7-E16AFBC542EC}"/>
            </c:ext>
          </c:extLst>
        </c:ser>
        <c:ser>
          <c:idx val="2"/>
          <c:order val="2"/>
          <c:tx>
            <c:v>Σύνολο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'Trend Data'!$M$2:$M$6</c:f>
              <c:numCache>
                <c:formatCode>#,##0</c:formatCode>
                <c:ptCount val="5"/>
                <c:pt idx="0">
                  <c:v>17868</c:v>
                </c:pt>
                <c:pt idx="1">
                  <c:v>19532</c:v>
                </c:pt>
                <c:pt idx="2">
                  <c:v>22973</c:v>
                </c:pt>
                <c:pt idx="3">
                  <c:v>27101</c:v>
                </c:pt>
                <c:pt idx="4">
                  <c:v>31086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C3B-BC45-80C7-E16AFBC542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2443016"/>
        <c:axId val="293427440"/>
      </c:lineChart>
      <c:catAx>
        <c:axId val="342443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93427440"/>
        <c:crosses val="autoZero"/>
        <c:auto val="1"/>
        <c:lblAlgn val="ctr"/>
        <c:lblOffset val="100"/>
        <c:noMultiLvlLbl val="0"/>
      </c:catAx>
      <c:valAx>
        <c:axId val="29342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2443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Βραχυχρόνιας Μίσθωσης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'Trend Data'!$O$3:$O$6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'Trend Data'!$P$3:$P$6</c:f>
              <c:numCache>
                <c:formatCode>0.0%</c:formatCode>
                <c:ptCount val="4"/>
                <c:pt idx="0">
                  <c:v>0.55000000000000004</c:v>
                </c:pt>
                <c:pt idx="1">
                  <c:v>0.64371381306865172</c:v>
                </c:pt>
                <c:pt idx="2">
                  <c:v>0.49880488111712173</c:v>
                </c:pt>
                <c:pt idx="3">
                  <c:v>0.24114487157965425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F9A-744A-B720-31AD6479B74A}"/>
            </c:ext>
          </c:extLst>
        </c:ser>
        <c:ser>
          <c:idx val="1"/>
          <c:order val="1"/>
          <c:tx>
            <c:v>Ξενοδοχειακά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'Trend Data'!$O$3:$O$6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'Trend Data'!$Q$3:$Q$6</c:f>
              <c:numCache>
                <c:formatCode>0.0%</c:formatCode>
                <c:ptCount val="4"/>
                <c:pt idx="0">
                  <c:v>-3.5259018171955869E-3</c:v>
                </c:pt>
                <c:pt idx="1">
                  <c:v>2.2318998366902543E-2</c:v>
                </c:pt>
                <c:pt idx="2">
                  <c:v>1.084930777422799E-2</c:v>
                </c:pt>
                <c:pt idx="3">
                  <c:v>7.3220517547902819E-2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F9A-744A-B720-31AD6479B74A}"/>
            </c:ext>
          </c:extLst>
        </c:ser>
        <c:ser>
          <c:idx val="2"/>
          <c:order val="2"/>
          <c:tx>
            <c:v>Σύνολο</c:v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'Trend Data'!$O$3:$O$6</c:f>
              <c:numCache>
                <c:formatCode>General</c:formatCode>
                <c:ptCount val="4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</c:numCache>
            </c:numRef>
          </c:cat>
          <c:val>
            <c:numRef>
              <c:f>'Trend Data'!$R$3:$R$6</c:f>
              <c:numCache>
                <c:formatCode>0.0%</c:formatCode>
                <c:ptCount val="4"/>
                <c:pt idx="0">
                  <c:v>9.3127378553839346E-2</c:v>
                </c:pt>
                <c:pt idx="1">
                  <c:v>0.17617243497849677</c:v>
                </c:pt>
                <c:pt idx="2">
                  <c:v>0.17968920036564673</c:v>
                </c:pt>
                <c:pt idx="3">
                  <c:v>0.14704254455555144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F9A-744A-B720-31AD6479B7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93429400"/>
        <c:axId val="348927336"/>
      </c:lineChart>
      <c:catAx>
        <c:axId val="293429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8927336"/>
        <c:crosses val="autoZero"/>
        <c:auto val="1"/>
        <c:lblAlgn val="ctr"/>
        <c:lblOffset val="100"/>
        <c:noMultiLvlLbl val="0"/>
      </c:catAx>
      <c:valAx>
        <c:axId val="348927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293429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'ΑΡΓΟΥΝ ΔΥΝΑΜΙΚΟ'!$A$15</c:f>
              <c:strCache>
                <c:ptCount val="1"/>
                <c:pt idx="0">
                  <c:v>ΕΠΙΚΡΑΤΕΙΑ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'ΑΡΓΟΥΝ ΔΥΝΑΜΙΚΟ'!$A$17:$A$24</c:f>
              <c:numCache>
                <c:formatCode>General</c:formatCod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numCache>
            </c:numRef>
          </c:cat>
          <c:val>
            <c:numRef>
              <c:f>'ΑΡΓΟΥΝ ΔΥΝΑΜΙΚΟ'!$E$17:$E$24</c:f>
              <c:numCache>
                <c:formatCode>0.0%</c:formatCode>
                <c:ptCount val="8"/>
                <c:pt idx="0">
                  <c:v>2.1657661765914216</c:v>
                </c:pt>
                <c:pt idx="1">
                  <c:v>1.8701078992396178</c:v>
                </c:pt>
                <c:pt idx="2">
                  <c:v>1.7448675547308006</c:v>
                </c:pt>
                <c:pt idx="3">
                  <c:v>1.6451469428749474</c:v>
                </c:pt>
                <c:pt idx="4">
                  <c:v>1.5664858033966418</c:v>
                </c:pt>
                <c:pt idx="5">
                  <c:v>1.3915963839702923</c:v>
                </c:pt>
                <c:pt idx="6">
                  <c:v>0.98523216842907835</c:v>
                </c:pt>
                <c:pt idx="7">
                  <c:v>1.0387911102385581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171-D344-8034-F77D45561F64}"/>
            </c:ext>
          </c:extLst>
        </c:ser>
        <c:ser>
          <c:idx val="1"/>
          <c:order val="1"/>
          <c:tx>
            <c:strRef>
              <c:f>'ΑΡΓΟΥΝ ΔΥΝΑΜΙΚΟ'!$A$1</c:f>
              <c:strCache>
                <c:ptCount val="1"/>
                <c:pt idx="0">
                  <c:v>ΠΕΡΙΦΕΡΕΙΑ ΑΤΤΙΚΗΣ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'ΑΡΓΟΥΝ ΔΥΝΑΜΙΚΟ'!$E$4:$E$11</c:f>
              <c:numCache>
                <c:formatCode>0.0%</c:formatCode>
                <c:ptCount val="8"/>
                <c:pt idx="0">
                  <c:v>2.3045063302913738</c:v>
                </c:pt>
                <c:pt idx="1">
                  <c:v>1.9377038363917278</c:v>
                </c:pt>
                <c:pt idx="2">
                  <c:v>1.4320658327705922</c:v>
                </c:pt>
                <c:pt idx="3">
                  <c:v>1.3846407975055683</c:v>
                </c:pt>
                <c:pt idx="4">
                  <c:v>1.3881251496940901</c:v>
                </c:pt>
                <c:pt idx="5">
                  <c:v>1.2165528736693965</c:v>
                </c:pt>
                <c:pt idx="6">
                  <c:v>1.167276122417241</c:v>
                </c:pt>
                <c:pt idx="7">
                  <c:v>1.0045102514441546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171-D344-8034-F77D45561F64}"/>
            </c:ext>
          </c:extLst>
        </c:ser>
        <c:ser>
          <c:idx val="2"/>
          <c:order val="2"/>
          <c:tx>
            <c:strRef>
              <c:f>'ΑΡΓΟΥΝ ΔΥΝΑΜΙΚΟ'!$A$27</c:f>
              <c:strCache>
                <c:ptCount val="1"/>
                <c:pt idx="0">
                  <c:v>ΑΘΗΝΑ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'ΑΡΓΟΥΝ ΔΥΝΑΜΙΚΟ'!$E$29:$E$36</c:f>
              <c:numCache>
                <c:formatCode>0.0%</c:formatCode>
                <c:ptCount val="8"/>
                <c:pt idx="0">
                  <c:v>1.510081137354284</c:v>
                </c:pt>
                <c:pt idx="1">
                  <c:v>1.2815355812748863</c:v>
                </c:pt>
                <c:pt idx="2">
                  <c:v>0.69840093214989096</c:v>
                </c:pt>
                <c:pt idx="3">
                  <c:v>0.63573071856708663</c:v>
                </c:pt>
                <c:pt idx="4">
                  <c:v>0.66356273392041198</c:v>
                </c:pt>
                <c:pt idx="5">
                  <c:v>0.54660707700920197</c:v>
                </c:pt>
                <c:pt idx="6">
                  <c:v>0.42605259242988747</c:v>
                </c:pt>
                <c:pt idx="7">
                  <c:v>0.51291049510011355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171-D344-8034-F77D45561F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8928904"/>
        <c:axId val="348929296"/>
      </c:lineChart>
      <c:catAx>
        <c:axId val="348928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8929296"/>
        <c:crosses val="autoZero"/>
        <c:auto val="1"/>
        <c:lblAlgn val="ctr"/>
        <c:lblOffset val="100"/>
        <c:noMultiLvlLbl val="0"/>
      </c:catAx>
      <c:valAx>
        <c:axId val="34892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348928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8134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05D9D-C69C-4401-9F91-BB6A25929701}" type="datetimeFigureOut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4E991-43C1-4F23-B13D-1A87AE7A51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664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56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6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330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689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3460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660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22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790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701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>
                <a:solidFill>
                  <a:prstClr val="black"/>
                </a:solidFill>
              </a:rPr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843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>
                <a:solidFill>
                  <a:prstClr val="black"/>
                </a:solidFill>
              </a:rPr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544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>
                <a:solidFill>
                  <a:prstClr val="black"/>
                </a:solidFill>
              </a:rPr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083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4E991-43C1-4F23-B13D-1A87AE7A51B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2537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>
                <a:solidFill>
                  <a:prstClr val="black"/>
                </a:solidFill>
              </a:rPr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289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4E991-43C1-4F23-B13D-1A87AE7A51B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248701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04242-42E4-462F-B9A6-468AC33D61A2}" type="slidenum">
              <a:rPr lang="zh-CN" altLang="en-US" smtClean="0">
                <a:solidFill>
                  <a:prstClr val="black"/>
                </a:solidFill>
              </a:rPr>
              <a:t>18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936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3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D0DACE-38E0-42D2-9336-2B707D34BC6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31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2135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1.xml"/><Relationship Id="rId4" Type="http://schemas.openxmlformats.org/officeDocument/2006/relationships/tags" Target="../tags/tag30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2.xml"/><Relationship Id="rId3" Type="http://schemas.openxmlformats.org/officeDocument/2006/relationships/tags" Target="../tags/tag34.xml"/><Relationship Id="rId7" Type="http://schemas.openxmlformats.org/officeDocument/2006/relationships/tags" Target="../tags/tag38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image" Target="../media/image1.jpe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5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4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69.xml"/><Relationship Id="rId4" Type="http://schemas.openxmlformats.org/officeDocument/2006/relationships/tags" Target="../tags/tag68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74.xml"/><Relationship Id="rId4" Type="http://schemas.openxmlformats.org/officeDocument/2006/relationships/tags" Target="../tags/tag7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79.xml"/><Relationship Id="rId4" Type="http://schemas.openxmlformats.org/officeDocument/2006/relationships/tags" Target="../tags/tag78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8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6" Type="http://schemas.openxmlformats.org/officeDocument/2006/relationships/tags" Target="../tags/tag85.xml"/><Relationship Id="rId5" Type="http://schemas.openxmlformats.org/officeDocument/2006/relationships/tags" Target="../tags/tag84.xml"/><Relationship Id="rId4" Type="http://schemas.openxmlformats.org/officeDocument/2006/relationships/tags" Target="../tags/tag8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97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image" Target="../media/image3.jpeg"/><Relationship Id="rId5" Type="http://schemas.openxmlformats.org/officeDocument/2006/relationships/image" Target="../media/image1.jpeg"/><Relationship Id="rId4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5" Type="http://schemas.openxmlformats.org/officeDocument/2006/relationships/tags" Target="../tags/tag105.xml"/><Relationship Id="rId4" Type="http://schemas.openxmlformats.org/officeDocument/2006/relationships/tags" Target="../tags/tag10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11.xml"/><Relationship Id="rId4" Type="http://schemas.openxmlformats.org/officeDocument/2006/relationships/tags" Target="../tags/tag110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:\PPT改稿\商务\未标题-6 副本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427"/>
            <a:ext cx="2080518" cy="482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xmlns="" id="{F7D5BE08-BA79-B012-DF39-211F13F26844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8661497" y="2211710"/>
            <a:ext cx="418823" cy="237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400" b="1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48" y="2856548"/>
            <a:ext cx="8139178" cy="468634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2700" b="0" u="none" strike="noStrike" kern="1200" cap="none" spc="300" normalizeH="0">
                <a:solidFill>
                  <a:schemeClr val="accent4">
                    <a:lumMod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02444" y="3383756"/>
            <a:ext cx="8139178" cy="808489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accent4">
                    <a:lumMod val="100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324000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502448" y="972000"/>
            <a:ext cx="3962432" cy="378000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79158" y="972000"/>
            <a:ext cx="3962432" cy="3780000"/>
          </a:xfrm>
        </p:spPr>
        <p:txBody>
          <a:bodyPr>
            <a:noAutofit/>
          </a:bodyPr>
          <a:lstStyle>
            <a:lvl1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  <a:lvl3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3pPr>
            <a:lvl4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4pPr>
            <a:lvl5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324000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502448" y="972000"/>
            <a:ext cx="3962432" cy="285752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1" u="none" strike="noStrike" kern="1200" cap="none" spc="200" normalizeH="0" baseline="0">
                <a:solidFill>
                  <a:schemeClr val="accent4">
                    <a:lumMod val="100000"/>
                  </a:schemeClr>
                </a:solidFill>
                <a:uFillTx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502444" y="1341782"/>
            <a:ext cx="3962400" cy="3414176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972000"/>
            <a:ext cx="3962432" cy="285752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341782"/>
            <a:ext cx="3962432" cy="3414176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Εικόνα 4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7DEDF989-1C56-7849-19F3-4F16833CE95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537090"/>
            <a:ext cx="418822" cy="5040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502448" y="972000"/>
            <a:ext cx="3962432" cy="378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679194" y="972000"/>
            <a:ext cx="3962432" cy="37800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7928351" y="714381"/>
            <a:ext cx="713238" cy="4041680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502444" y="714375"/>
            <a:ext cx="7371076" cy="4041680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502448" y="714381"/>
            <a:ext cx="8139178" cy="3780000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502412" y="1941211"/>
            <a:ext cx="8139178" cy="674375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050" b="0" i="0" u="none" strike="noStrike" kern="1200" cap="none" spc="600" normalizeH="0" baseline="0" noProof="1" dirty="0">
                <a:solidFill>
                  <a:schemeClr val="accent4">
                    <a:lumMod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502412" y="1941211"/>
            <a:ext cx="8139178" cy="674375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solidFill>
                  <a:schemeClr val="accent4">
                    <a:lumMod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502412" y="2674620"/>
            <a:ext cx="8139178" cy="713238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accent4">
                    <a:lumMod val="100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15E8F2D5-3B0A-4C86-B5A5-4CDA022F6583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591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xmlns="" id="{668495B7-B101-BCB2-4B97-4B9377D8EA06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8661497" y="2211710"/>
            <a:ext cx="418823" cy="237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400" b="1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324000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02412" y="972000"/>
            <a:ext cx="8139178" cy="3781016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0B18A0D0-472C-41ED-B7EA-9C3B83108C45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429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48" y="2856548"/>
            <a:ext cx="8139178" cy="468634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2700" b="0" u="none" strike="noStrike" kern="1200" cap="none" spc="300" normalizeH="0">
                <a:solidFill>
                  <a:schemeClr val="accent4">
                    <a:lumMod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02444" y="3383756"/>
            <a:ext cx="8139178" cy="808489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accent4">
                    <a:lumMod val="100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6126F230-37CA-4ABD-9096-7324C91A0E12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570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324000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502448" y="972000"/>
            <a:ext cx="3962432" cy="3780000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79158" y="972000"/>
            <a:ext cx="3962432" cy="3780000"/>
          </a:xfrm>
        </p:spPr>
        <p:txBody>
          <a:bodyPr>
            <a:noAutofit/>
          </a:bodyPr>
          <a:lstStyle>
            <a:lvl1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  <a:lvl3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3pPr>
            <a:lvl4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4pPr>
            <a:lvl5pPr>
              <a:defRPr sz="1200">
                <a:solidFill>
                  <a:schemeClr val="accent4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E27DC997-D818-4024-8334-516A40280C48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94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324000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502448" y="972000"/>
            <a:ext cx="3962432" cy="285752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1" u="none" strike="noStrike" kern="1200" cap="none" spc="200" normalizeH="0" baseline="0">
                <a:solidFill>
                  <a:schemeClr val="accent4">
                    <a:lumMod val="100000"/>
                  </a:schemeClr>
                </a:solidFill>
                <a:uFillTx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502444" y="1341782"/>
            <a:ext cx="3962400" cy="3414176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972000"/>
            <a:ext cx="3962432" cy="285752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341782"/>
            <a:ext cx="3962432" cy="3414176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B6D866D5-9059-4BF4-A198-C65A80257F50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1221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84A50AF3-F171-4A11-B6CD-644C589C3500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216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D9F5FA4B-3322-425A-B1EE-CF5D85F6D841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7513040" y="4771064"/>
            <a:ext cx="596127" cy="237600"/>
          </a:xfrm>
        </p:spPr>
        <p:txBody>
          <a:bodyPr>
            <a:noAutofit/>
          </a:bodyPr>
          <a:lstStyle>
            <a:lvl1pPr>
              <a:defRPr sz="1000" b="1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5" name="Εικόνα 4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7EDFBF9C-90EC-D3F6-9201-247B9214976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537090"/>
            <a:ext cx="418822" cy="504056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BA57A3F5-2E7E-3B5F-1F76-DF73857EDEE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461" y="4371950"/>
            <a:ext cx="648072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61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502448" y="972000"/>
            <a:ext cx="3962432" cy="378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679194" y="972000"/>
            <a:ext cx="3962432" cy="3780000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F8101C93-33CC-43D5-86B9-122730AC2076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FABC47A4-756D-490B-A52F-7D9E2C9FC05F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411630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7928351" y="714381"/>
            <a:ext cx="713238" cy="4041680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502444" y="714375"/>
            <a:ext cx="7371076" cy="4041680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666A64BD-E7E7-4F06-87A2-3341E12F3D51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267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F15AD1E-C7C5-467F-A308-530AFCF3DBCD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02448" y="714381"/>
            <a:ext cx="8139178" cy="3780000"/>
          </a:xfrm>
        </p:spPr>
        <p:txBody>
          <a:bodyPr/>
          <a:lstStyle>
            <a:lvl1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16826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E137241A-7A1E-4446-AA7B-A8A0BBBC2000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502412" y="1941211"/>
            <a:ext cx="8139178" cy="674375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050" b="0" i="0" u="none" strike="noStrike" kern="1200" cap="none" spc="600" normalizeH="0" baseline="0" noProof="1" dirty="0">
                <a:solidFill>
                  <a:schemeClr val="accent4">
                    <a:lumMod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  <p:extLst>
      <p:ext uri="{BB962C8B-B14F-4D97-AF65-F5344CB8AC3E}">
        <p14:creationId xmlns:p14="http://schemas.microsoft.com/office/powerpoint/2010/main" val="2526447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xmlns="" id="{7DFBCCB5-F71E-699F-C320-A1F69CCABEA6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8661497" y="2211710"/>
            <a:ext cx="418823" cy="237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400" b="1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xmlns="" id="{0A2A0B24-32B9-8250-6AE1-D8425208B05F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8661497" y="2211710"/>
            <a:ext cx="418823" cy="237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400" b="1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3" name="直接连接符 6">
            <a:extLst>
              <a:ext uri="{FF2B5EF4-FFF2-40B4-BE49-F238E27FC236}">
                <a16:creationId xmlns:a16="http://schemas.microsoft.com/office/drawing/2014/main" xmlns="" id="{13977F86-D7AA-35D2-89C4-C643C12016A4}"/>
              </a:ext>
            </a:extLst>
          </p:cNvPr>
          <p:cNvCxnSpPr>
            <a:cxnSpLocks/>
          </p:cNvCxnSpPr>
          <p:nvPr userDrawn="1"/>
        </p:nvCxnSpPr>
        <p:spPr>
          <a:xfrm>
            <a:off x="899592" y="771550"/>
            <a:ext cx="8008804" cy="0"/>
          </a:xfrm>
          <a:prstGeom prst="line">
            <a:avLst/>
          </a:prstGeom>
          <a:ln>
            <a:solidFill>
              <a:schemeClr val="accent2"/>
            </a:solidFill>
            <a:prstDash val="lg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Ομάδα 3">
            <a:extLst>
              <a:ext uri="{FF2B5EF4-FFF2-40B4-BE49-F238E27FC236}">
                <a16:creationId xmlns:a16="http://schemas.microsoft.com/office/drawing/2014/main" xmlns="" id="{AD89C947-170E-B44F-3E52-CD8CBEA89A49}"/>
              </a:ext>
            </a:extLst>
          </p:cNvPr>
          <p:cNvGrpSpPr/>
          <p:nvPr userDrawn="1"/>
        </p:nvGrpSpPr>
        <p:grpSpPr>
          <a:xfrm>
            <a:off x="281314" y="345763"/>
            <a:ext cx="674370" cy="312420"/>
            <a:chOff x="281314" y="345763"/>
            <a:chExt cx="674370" cy="312420"/>
          </a:xfrm>
        </p:grpSpPr>
        <p:sp>
          <p:nvSpPr>
            <p:cNvPr id="5" name="箭头: V 形 3">
              <a:extLst>
                <a:ext uri="{FF2B5EF4-FFF2-40B4-BE49-F238E27FC236}">
                  <a16:creationId xmlns:a16="http://schemas.microsoft.com/office/drawing/2014/main" xmlns="" id="{3219D666-4EB4-8349-3E95-0F5C646DBE12}"/>
                </a:ext>
              </a:extLst>
            </p:cNvPr>
            <p:cNvSpPr/>
            <p:nvPr/>
          </p:nvSpPr>
          <p:spPr>
            <a:xfrm>
              <a:off x="498484" y="350208"/>
              <a:ext cx="266065" cy="30797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tx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思源宋体 CN Light" panose="02020300000000000000" pitchFamily="18" charset="-122"/>
              </a:endParaRPr>
            </a:p>
          </p:txBody>
        </p:sp>
        <p:sp>
          <p:nvSpPr>
            <p:cNvPr id="6" name="箭头: V 形 4">
              <a:extLst>
                <a:ext uri="{FF2B5EF4-FFF2-40B4-BE49-F238E27FC236}">
                  <a16:creationId xmlns:a16="http://schemas.microsoft.com/office/drawing/2014/main" xmlns="" id="{07EBE159-D30D-A501-5B58-57D23507EC76}"/>
                </a:ext>
              </a:extLst>
            </p:cNvPr>
            <p:cNvSpPr/>
            <p:nvPr/>
          </p:nvSpPr>
          <p:spPr>
            <a:xfrm>
              <a:off x="689619" y="345763"/>
              <a:ext cx="266065" cy="307975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tx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思源宋体 CN Light" panose="02020300000000000000" pitchFamily="18" charset="-122"/>
              </a:endParaRPr>
            </a:p>
          </p:txBody>
        </p:sp>
        <p:sp>
          <p:nvSpPr>
            <p:cNvPr id="7" name="箭头: V 形 8">
              <a:extLst>
                <a:ext uri="{FF2B5EF4-FFF2-40B4-BE49-F238E27FC236}">
                  <a16:creationId xmlns:a16="http://schemas.microsoft.com/office/drawing/2014/main" xmlns="" id="{95CBD709-55A8-50E5-3F1C-488EF9F3AEF0}"/>
                </a:ext>
              </a:extLst>
            </p:cNvPr>
            <p:cNvSpPr/>
            <p:nvPr/>
          </p:nvSpPr>
          <p:spPr>
            <a:xfrm>
              <a:off x="281314" y="345763"/>
              <a:ext cx="266065" cy="307975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tx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思源宋体 CN Light" panose="02020300000000000000" pitchFamily="18" charset="-122"/>
              </a:endParaRPr>
            </a:p>
          </p:txBody>
        </p:sp>
      </p:grpSp>
      <p:pic>
        <p:nvPicPr>
          <p:cNvPr id="8" name="Εικόνα 7">
            <a:extLst>
              <a:ext uri="{FF2B5EF4-FFF2-40B4-BE49-F238E27FC236}">
                <a16:creationId xmlns:a16="http://schemas.microsoft.com/office/drawing/2014/main" xmlns="" id="{BF284845-A322-F8F6-2A6A-34B903593D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461" y="4371950"/>
            <a:ext cx="648072" cy="648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xmlns="" id="{264D4EBD-C1D9-A6B4-B806-05F0632079D1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8661497" y="2211710"/>
            <a:ext cx="418823" cy="237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400" b="1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6FF74E12-D08B-7BC1-2880-784A1EAC516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461" y="4371950"/>
            <a:ext cx="648072" cy="648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3">
            <a:extLst>
              <a:ext uri="{FF2B5EF4-FFF2-40B4-BE49-F238E27FC236}">
                <a16:creationId xmlns:a16="http://schemas.microsoft.com/office/drawing/2014/main" xmlns="" id="{50F18027-F04A-BC0F-176C-A832F81949FA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1"/>
            </p:custDataLst>
          </p:nvPr>
        </p:nvSpPr>
        <p:spPr>
          <a:xfrm>
            <a:off x="8661497" y="2211710"/>
            <a:ext cx="418823" cy="237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400" b="1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3CCFD27E-0D89-0770-7F9F-BB7710F32D0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461" y="4371950"/>
            <a:ext cx="648072" cy="648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>
            <a:lvl1pPr>
              <a:defRPr>
                <a:solidFill>
                  <a:schemeClr val="accent4">
                    <a:lumMod val="100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</p:spPr>
        <p:txBody>
          <a:bodyPr/>
          <a:lstStyle>
            <a:lvl1pPr>
              <a:defRPr>
                <a:solidFill>
                  <a:schemeClr val="accent4">
                    <a:lumMod val="100000"/>
                  </a:schemeClr>
                </a:solidFill>
              </a:defRPr>
            </a:lvl1pPr>
            <a:lvl2pPr>
              <a:defRPr>
                <a:solidFill>
                  <a:schemeClr val="accent4">
                    <a:lumMod val="100000"/>
                  </a:schemeClr>
                </a:solidFill>
              </a:defRPr>
            </a:lvl2pPr>
            <a:lvl3pPr>
              <a:defRPr>
                <a:solidFill>
                  <a:schemeClr val="accent4">
                    <a:lumMod val="10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10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10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</p:spPr>
        <p:txBody>
          <a:bodyPr/>
          <a:lstStyle>
            <a:lvl1pPr>
              <a:defRPr>
                <a:solidFill>
                  <a:schemeClr val="accent4">
                    <a:lumMod val="10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04448" y="2355726"/>
            <a:ext cx="414958" cy="273844"/>
          </a:xfrm>
        </p:spPr>
        <p:txBody>
          <a:bodyPr/>
          <a:lstStyle>
            <a:lvl1pPr>
              <a:defRPr>
                <a:solidFill>
                  <a:schemeClr val="accent4">
                    <a:lumMod val="100000"/>
                  </a:schemeClr>
                </a:solidFill>
              </a:defRPr>
            </a:lvl1pPr>
          </a:lstStyle>
          <a:p>
            <a:fld id="{C202D614-3122-4AE3-B731-49486E38997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D12DE313-DCF5-AFC8-CF67-00E780BED4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461" y="4371950"/>
            <a:ext cx="648072" cy="64807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502412" y="1941211"/>
            <a:ext cx="8139178" cy="674375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solidFill>
                  <a:schemeClr val="accent4">
                    <a:lumMod val="10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502412" y="2674620"/>
            <a:ext cx="8139178" cy="713238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accent4">
                    <a:lumMod val="100000"/>
                  </a:schemeClr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324000"/>
            <a:ext cx="8139178" cy="486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accent4">
                    <a:lumMod val="100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02412" y="972000"/>
            <a:ext cx="8139178" cy="3781016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accent4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ags" Target="../tags/tag9.xml"/><Relationship Id="rId18" Type="http://schemas.openxmlformats.org/officeDocument/2006/relationships/tags" Target="../tags/tag14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7" Type="http://schemas.openxmlformats.org/officeDocument/2006/relationships/tags" Target="../tags/tag13.xml"/><Relationship Id="rId2" Type="http://schemas.openxmlformats.org/officeDocument/2006/relationships/slideLayout" Target="../slideLayouts/slideLayout9.xml"/><Relationship Id="rId16" Type="http://schemas.openxmlformats.org/officeDocument/2006/relationships/tags" Target="../tags/tag12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tags" Target="../tags/tag11.xml"/><Relationship Id="rId10" Type="http://schemas.openxmlformats.org/officeDocument/2006/relationships/slideLayout" Target="../slideLayouts/slideLayout1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ags" Target="../tags/tag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ags" Target="../tags/tag59.xml"/><Relationship Id="rId18" Type="http://schemas.openxmlformats.org/officeDocument/2006/relationships/tags" Target="../tags/tag6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17" Type="http://schemas.openxmlformats.org/officeDocument/2006/relationships/tags" Target="../tags/tag63.xml"/><Relationship Id="rId2" Type="http://schemas.openxmlformats.org/officeDocument/2006/relationships/slideLayout" Target="../slideLayouts/slideLayout20.xml"/><Relationship Id="rId16" Type="http://schemas.openxmlformats.org/officeDocument/2006/relationships/tags" Target="../tags/tag62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tags" Target="../tags/tag61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tags" Target="../tags/tag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1EA3AA1E-2113-6E2B-1F96-1A4E12C9C5A9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537090"/>
            <a:ext cx="418822" cy="504056"/>
          </a:xfrm>
          <a:prstGeom prst="rect">
            <a:avLst/>
          </a:prstGeom>
        </p:spPr>
      </p:pic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9C31F9B2-5B88-EFA8-67BC-CF3C4BF1AF4E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9"/>
            </p:custDataLst>
          </p:nvPr>
        </p:nvSpPr>
        <p:spPr>
          <a:xfrm>
            <a:off x="8661497" y="2211710"/>
            <a:ext cx="418823" cy="237600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1400" b="1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  <p:hf hdr="0" ftr="0" dt="0"/>
  <p:txStyles>
    <p:titleStyle>
      <a:lvl1pPr algn="l" defTabSz="68453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453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3715" indent="-171450" algn="l" defTabSz="68453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6615" indent="-171450" algn="l" defTabSz="68453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98880" indent="-171450" algn="l" defTabSz="68453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780" indent="-171450" algn="l" defTabSz="68453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045" indent="-171450" algn="l" defTabSz="68453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6945" indent="-171450" algn="l" defTabSz="68453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9210" indent="-171450" algn="l" defTabSz="68453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1475" indent="-171450" algn="l" defTabSz="68453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265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165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7430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330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2595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5495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97760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0660" algn="l" defTabSz="68453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502412" y="324000"/>
            <a:ext cx="8139178" cy="486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502412" y="972000"/>
            <a:ext cx="8139178" cy="378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8" name="灯片编号占位符 3">
            <a:extLst>
              <a:ext uri="{FF2B5EF4-FFF2-40B4-BE49-F238E27FC236}">
                <a16:creationId xmlns:a16="http://schemas.microsoft.com/office/drawing/2014/main" xmlns="" id="{8C2B58D3-467D-F985-7FC8-50EA84428B97}"/>
              </a:ext>
            </a:extLst>
          </p:cNvPr>
          <p:cNvSpPr txBox="1">
            <a:spLocks/>
          </p:cNvSpPr>
          <p:nvPr userDrawn="1">
            <p:custDataLst>
              <p:tags r:id="rId18"/>
            </p:custDataLst>
          </p:nvPr>
        </p:nvSpPr>
        <p:spPr>
          <a:xfrm>
            <a:off x="8661497" y="2211710"/>
            <a:ext cx="418823" cy="237600"/>
          </a:xfrm>
          <a:prstGeom prst="rect">
            <a:avLst/>
          </a:prstGeom>
        </p:spPr>
        <p:txBody>
          <a:bodyPr anchor="ctr">
            <a:noAutofit/>
          </a:bodyPr>
          <a:lstStyle>
            <a:defPPr>
              <a:defRPr lang="zh-CN"/>
            </a:defPPr>
            <a:lvl1pPr marL="0" algn="ctr" defTabSz="913130" rtl="0" eaLnBrk="1" latinLnBrk="0" hangingPunct="1">
              <a:defRPr sz="1400" b="1" kern="1200">
                <a:solidFill>
                  <a:schemeClr val="accent4">
                    <a:lumMod val="100000"/>
                    <a:tint val="7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6565" algn="l" defTabSz="9131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765" algn="l" defTabSz="9131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330" algn="l" defTabSz="9131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895" algn="l" defTabSz="9131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3460" algn="l" defTabSz="9131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0660" algn="l" defTabSz="9131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7225" algn="l" defTabSz="9131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3790" algn="l" defTabSz="91313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9" name="Εικόνα 8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CDA912D6-EA6D-BC6F-790B-2763AF0DDE13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537090"/>
            <a:ext cx="418822" cy="504056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1F397C26-39C9-FDFE-E1F7-E7FD14D56B4F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7461" y="4371950"/>
            <a:ext cx="648072" cy="64807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  <p:hf hdr="0" ftr="0" dt="0"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accent4">
              <a:lumMod val="100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502412" y="324000"/>
            <a:ext cx="8139178" cy="486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502412" y="972000"/>
            <a:ext cx="8139178" cy="378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59807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595709B6-2D1F-42EF-8635-D846FAC9EA0F}" type="datetime1">
              <a:rPr lang="zh-CN" altLang="en-US" smtClean="0"/>
              <a:t>2022/12/12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087000" y="4762375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457950" y="4762375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accent4">
                    <a:lumMod val="100000"/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331572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  <p:hf hdr="0" ftr="0" dt="0"/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accent4">
              <a:lumMod val="100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135" algn="l"/>
        </a:tabLst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accent4">
              <a:lumMod val="100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20.xml"/><Relationship Id="rId6" Type="http://schemas.openxmlformats.org/officeDocument/2006/relationships/image" Target="../media/image3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6.jpeg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6.jpeg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6.jpeg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19.xml"/><Relationship Id="rId7" Type="http://schemas.openxmlformats.org/officeDocument/2006/relationships/image" Target="../media/image7.png"/><Relationship Id="rId2" Type="http://schemas.openxmlformats.org/officeDocument/2006/relationships/tags" Target="../tags/tag121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9.xml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6.jpeg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6.jpeg"/><Relationship Id="rId5" Type="http://schemas.openxmlformats.org/officeDocument/2006/relationships/image" Target="../media/image3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xmlns="" id="{A822F9ED-6A5E-4514-B193-501468BF63E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" t="7457" r="8516" b="14161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107504" y="1833086"/>
            <a:ext cx="698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zh-CN" sz="3000" spc="10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sym typeface="思源宋体 CN Light" panose="02020300000000000000" pitchFamily="18" charset="-122"/>
              </a:rPr>
              <a:t>Η Φέρουσα Ικανότητα Τουριστικής Ανάπτυξης στην Περιοχή της Αθήνας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954509" y="4536076"/>
            <a:ext cx="333720" cy="323215"/>
            <a:chOff x="891974" y="4415843"/>
            <a:chExt cx="450443" cy="450443"/>
          </a:xfrm>
        </p:grpSpPr>
        <p:sp>
          <p:nvSpPr>
            <p:cNvPr id="18" name="椭圆 17"/>
            <p:cNvSpPr/>
            <p:nvPr/>
          </p:nvSpPr>
          <p:spPr>
            <a:xfrm>
              <a:off x="891974" y="4415843"/>
              <a:ext cx="450443" cy="450443"/>
            </a:xfrm>
            <a:prstGeom prst="ellipse">
              <a:avLst/>
            </a:prstGeom>
            <a:noFill/>
            <a:ln>
              <a:solidFill>
                <a:schemeClr val="accent1">
                  <a:lumMod val="10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  <p:sp>
          <p:nvSpPr>
            <p:cNvPr id="19" name="椭圆 44"/>
            <p:cNvSpPr/>
            <p:nvPr/>
          </p:nvSpPr>
          <p:spPr>
            <a:xfrm>
              <a:off x="978196" y="4510710"/>
              <a:ext cx="278000" cy="260708"/>
            </a:xfrm>
            <a:custGeom>
              <a:avLst/>
              <a:gdLst>
                <a:gd name="connsiteX0" fmla="*/ 249749 w 331788"/>
                <a:gd name="connsiteY0" fmla="*/ 163513 h 311151"/>
                <a:gd name="connsiteX1" fmla="*/ 243291 w 331788"/>
                <a:gd name="connsiteY1" fmla="*/ 171424 h 311151"/>
                <a:gd name="connsiteX2" fmla="*/ 243291 w 331788"/>
                <a:gd name="connsiteY2" fmla="*/ 218888 h 311151"/>
                <a:gd name="connsiteX3" fmla="*/ 238125 w 331788"/>
                <a:gd name="connsiteY3" fmla="*/ 229435 h 311151"/>
                <a:gd name="connsiteX4" fmla="*/ 249749 w 331788"/>
                <a:gd name="connsiteY4" fmla="*/ 241301 h 311151"/>
                <a:gd name="connsiteX5" fmla="*/ 260081 w 331788"/>
                <a:gd name="connsiteY5" fmla="*/ 236027 h 311151"/>
                <a:gd name="connsiteX6" fmla="*/ 288495 w 331788"/>
                <a:gd name="connsiteY6" fmla="*/ 236027 h 311151"/>
                <a:gd name="connsiteX7" fmla="*/ 307868 w 331788"/>
                <a:gd name="connsiteY7" fmla="*/ 236027 h 311151"/>
                <a:gd name="connsiteX8" fmla="*/ 314325 w 331788"/>
                <a:gd name="connsiteY8" fmla="*/ 229435 h 311151"/>
                <a:gd name="connsiteX9" fmla="*/ 307868 w 331788"/>
                <a:gd name="connsiteY9" fmla="*/ 221525 h 311151"/>
                <a:gd name="connsiteX10" fmla="*/ 260081 w 331788"/>
                <a:gd name="connsiteY10" fmla="*/ 221525 h 311151"/>
                <a:gd name="connsiteX11" fmla="*/ 257498 w 331788"/>
                <a:gd name="connsiteY11" fmla="*/ 218888 h 311151"/>
                <a:gd name="connsiteX12" fmla="*/ 257498 w 331788"/>
                <a:gd name="connsiteY12" fmla="*/ 171424 h 311151"/>
                <a:gd name="connsiteX13" fmla="*/ 249749 w 331788"/>
                <a:gd name="connsiteY13" fmla="*/ 163513 h 311151"/>
                <a:gd name="connsiteX14" fmla="*/ 250178 w 331788"/>
                <a:gd name="connsiteY14" fmla="*/ 147638 h 311151"/>
                <a:gd name="connsiteX15" fmla="*/ 289040 w 331788"/>
                <a:gd name="connsiteY15" fmla="*/ 158020 h 311151"/>
                <a:gd name="connsiteX16" fmla="*/ 331788 w 331788"/>
                <a:gd name="connsiteY16" fmla="*/ 229395 h 311151"/>
                <a:gd name="connsiteX17" fmla="*/ 250178 w 331788"/>
                <a:gd name="connsiteY17" fmla="*/ 311151 h 311151"/>
                <a:gd name="connsiteX18" fmla="*/ 175044 w 331788"/>
                <a:gd name="connsiteY18" fmla="*/ 260540 h 311151"/>
                <a:gd name="connsiteX19" fmla="*/ 169863 w 331788"/>
                <a:gd name="connsiteY19" fmla="*/ 229395 h 311151"/>
                <a:gd name="connsiteX20" fmla="*/ 250178 w 331788"/>
                <a:gd name="connsiteY20" fmla="*/ 147638 h 311151"/>
                <a:gd name="connsiteX21" fmla="*/ 22336 w 331788"/>
                <a:gd name="connsiteY21" fmla="*/ 44450 h 311151"/>
                <a:gd name="connsiteX22" fmla="*/ 15875 w 331788"/>
                <a:gd name="connsiteY22" fmla="*/ 49630 h 311151"/>
                <a:gd name="connsiteX23" fmla="*/ 15875 w 331788"/>
                <a:gd name="connsiteY23" fmla="*/ 93663 h 311151"/>
                <a:gd name="connsiteX24" fmla="*/ 273050 w 331788"/>
                <a:gd name="connsiteY24" fmla="*/ 93663 h 311151"/>
                <a:gd name="connsiteX25" fmla="*/ 273050 w 331788"/>
                <a:gd name="connsiteY25" fmla="*/ 49630 h 311151"/>
                <a:gd name="connsiteX26" fmla="*/ 267881 w 331788"/>
                <a:gd name="connsiteY26" fmla="*/ 44450 h 311151"/>
                <a:gd name="connsiteX27" fmla="*/ 245911 w 331788"/>
                <a:gd name="connsiteY27" fmla="*/ 44450 h 311151"/>
                <a:gd name="connsiteX28" fmla="*/ 245911 w 331788"/>
                <a:gd name="connsiteY28" fmla="*/ 53515 h 311151"/>
                <a:gd name="connsiteX29" fmla="*/ 231695 w 331788"/>
                <a:gd name="connsiteY29" fmla="*/ 67761 h 311151"/>
                <a:gd name="connsiteX30" fmla="*/ 212310 w 331788"/>
                <a:gd name="connsiteY30" fmla="*/ 67761 h 311151"/>
                <a:gd name="connsiteX31" fmla="*/ 198094 w 331788"/>
                <a:gd name="connsiteY31" fmla="*/ 53515 h 311151"/>
                <a:gd name="connsiteX32" fmla="*/ 198094 w 331788"/>
                <a:gd name="connsiteY32" fmla="*/ 44450 h 311151"/>
                <a:gd name="connsiteX33" fmla="*/ 168370 w 331788"/>
                <a:gd name="connsiteY33" fmla="*/ 44450 h 311151"/>
                <a:gd name="connsiteX34" fmla="*/ 168370 w 331788"/>
                <a:gd name="connsiteY34" fmla="*/ 53515 h 311151"/>
                <a:gd name="connsiteX35" fmla="*/ 154155 w 331788"/>
                <a:gd name="connsiteY35" fmla="*/ 67761 h 311151"/>
                <a:gd name="connsiteX36" fmla="*/ 134770 w 331788"/>
                <a:gd name="connsiteY36" fmla="*/ 67761 h 311151"/>
                <a:gd name="connsiteX37" fmla="*/ 120554 w 331788"/>
                <a:gd name="connsiteY37" fmla="*/ 53515 h 311151"/>
                <a:gd name="connsiteX38" fmla="*/ 120554 w 331788"/>
                <a:gd name="connsiteY38" fmla="*/ 44450 h 311151"/>
                <a:gd name="connsiteX39" fmla="*/ 92123 w 331788"/>
                <a:gd name="connsiteY39" fmla="*/ 44450 h 311151"/>
                <a:gd name="connsiteX40" fmla="*/ 92123 w 331788"/>
                <a:gd name="connsiteY40" fmla="*/ 53515 h 311151"/>
                <a:gd name="connsiteX41" fmla="*/ 77907 w 331788"/>
                <a:gd name="connsiteY41" fmla="*/ 67761 h 311151"/>
                <a:gd name="connsiteX42" fmla="*/ 58522 w 331788"/>
                <a:gd name="connsiteY42" fmla="*/ 67761 h 311151"/>
                <a:gd name="connsiteX43" fmla="*/ 44306 w 331788"/>
                <a:gd name="connsiteY43" fmla="*/ 53515 h 311151"/>
                <a:gd name="connsiteX44" fmla="*/ 44306 w 331788"/>
                <a:gd name="connsiteY44" fmla="*/ 44450 h 311151"/>
                <a:gd name="connsiteX45" fmla="*/ 22336 w 331788"/>
                <a:gd name="connsiteY45" fmla="*/ 44450 h 311151"/>
                <a:gd name="connsiteX46" fmla="*/ 58303 w 331788"/>
                <a:gd name="connsiteY46" fmla="*/ 0 h 311151"/>
                <a:gd name="connsiteX47" fmla="*/ 77737 w 331788"/>
                <a:gd name="connsiteY47" fmla="*/ 0 h 311151"/>
                <a:gd name="connsiteX48" fmla="*/ 91989 w 331788"/>
                <a:gd name="connsiteY48" fmla="*/ 14248 h 311151"/>
                <a:gd name="connsiteX49" fmla="*/ 91989 w 331788"/>
                <a:gd name="connsiteY49" fmla="*/ 29791 h 311151"/>
                <a:gd name="connsiteX50" fmla="*/ 120493 w 331788"/>
                <a:gd name="connsiteY50" fmla="*/ 29791 h 311151"/>
                <a:gd name="connsiteX51" fmla="*/ 120493 w 331788"/>
                <a:gd name="connsiteY51" fmla="*/ 14248 h 311151"/>
                <a:gd name="connsiteX52" fmla="*/ 134745 w 331788"/>
                <a:gd name="connsiteY52" fmla="*/ 0 h 311151"/>
                <a:gd name="connsiteX53" fmla="*/ 154179 w 331788"/>
                <a:gd name="connsiteY53" fmla="*/ 0 h 311151"/>
                <a:gd name="connsiteX54" fmla="*/ 168431 w 331788"/>
                <a:gd name="connsiteY54" fmla="*/ 14248 h 311151"/>
                <a:gd name="connsiteX55" fmla="*/ 168431 w 331788"/>
                <a:gd name="connsiteY55" fmla="*/ 29791 h 311151"/>
                <a:gd name="connsiteX56" fmla="*/ 198231 w 331788"/>
                <a:gd name="connsiteY56" fmla="*/ 29791 h 311151"/>
                <a:gd name="connsiteX57" fmla="*/ 198231 w 331788"/>
                <a:gd name="connsiteY57" fmla="*/ 14248 h 311151"/>
                <a:gd name="connsiteX58" fmla="*/ 212483 w 331788"/>
                <a:gd name="connsiteY58" fmla="*/ 0 h 311151"/>
                <a:gd name="connsiteX59" fmla="*/ 231917 w 331788"/>
                <a:gd name="connsiteY59" fmla="*/ 0 h 311151"/>
                <a:gd name="connsiteX60" fmla="*/ 246170 w 331788"/>
                <a:gd name="connsiteY60" fmla="*/ 14248 h 311151"/>
                <a:gd name="connsiteX61" fmla="*/ 246170 w 331788"/>
                <a:gd name="connsiteY61" fmla="*/ 29791 h 311151"/>
                <a:gd name="connsiteX62" fmla="*/ 268195 w 331788"/>
                <a:gd name="connsiteY62" fmla="*/ 29791 h 311151"/>
                <a:gd name="connsiteX63" fmla="*/ 288925 w 331788"/>
                <a:gd name="connsiteY63" fmla="*/ 50516 h 311151"/>
                <a:gd name="connsiteX64" fmla="*/ 288925 w 331788"/>
                <a:gd name="connsiteY64" fmla="*/ 146366 h 311151"/>
                <a:gd name="connsiteX65" fmla="*/ 286334 w 331788"/>
                <a:gd name="connsiteY65" fmla="*/ 143775 h 311151"/>
                <a:gd name="connsiteX66" fmla="*/ 250056 w 331788"/>
                <a:gd name="connsiteY66" fmla="*/ 137299 h 311151"/>
                <a:gd name="connsiteX67" fmla="*/ 215074 w 331788"/>
                <a:gd name="connsiteY67" fmla="*/ 143775 h 311151"/>
                <a:gd name="connsiteX68" fmla="*/ 185275 w 331788"/>
                <a:gd name="connsiteY68" fmla="*/ 164500 h 311151"/>
                <a:gd name="connsiteX69" fmla="*/ 165840 w 331788"/>
                <a:gd name="connsiteY69" fmla="*/ 192996 h 311151"/>
                <a:gd name="connsiteX70" fmla="*/ 158066 w 331788"/>
                <a:gd name="connsiteY70" fmla="*/ 229264 h 311151"/>
                <a:gd name="connsiteX71" fmla="*/ 163249 w 331788"/>
                <a:gd name="connsiteY71" fmla="*/ 260350 h 311151"/>
                <a:gd name="connsiteX72" fmla="*/ 22025 w 331788"/>
                <a:gd name="connsiteY72" fmla="*/ 260350 h 311151"/>
                <a:gd name="connsiteX73" fmla="*/ 0 w 331788"/>
                <a:gd name="connsiteY73" fmla="*/ 238330 h 311151"/>
                <a:gd name="connsiteX74" fmla="*/ 0 w 331788"/>
                <a:gd name="connsiteY74" fmla="*/ 50516 h 311151"/>
                <a:gd name="connsiteX75" fmla="*/ 22025 w 331788"/>
                <a:gd name="connsiteY75" fmla="*/ 29791 h 311151"/>
                <a:gd name="connsiteX76" fmla="*/ 44051 w 331788"/>
                <a:gd name="connsiteY76" fmla="*/ 29791 h 311151"/>
                <a:gd name="connsiteX77" fmla="*/ 44051 w 331788"/>
                <a:gd name="connsiteY77" fmla="*/ 14248 h 311151"/>
                <a:gd name="connsiteX78" fmla="*/ 58303 w 331788"/>
                <a:gd name="connsiteY78" fmla="*/ 0 h 311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331788" h="311151">
                  <a:moveTo>
                    <a:pt x="249749" y="163513"/>
                  </a:moveTo>
                  <a:cubicBezTo>
                    <a:pt x="245874" y="163513"/>
                    <a:pt x="243291" y="167468"/>
                    <a:pt x="243291" y="171424"/>
                  </a:cubicBezTo>
                  <a:cubicBezTo>
                    <a:pt x="243291" y="171424"/>
                    <a:pt x="243291" y="171424"/>
                    <a:pt x="243291" y="218888"/>
                  </a:cubicBezTo>
                  <a:cubicBezTo>
                    <a:pt x="239417" y="221525"/>
                    <a:pt x="238125" y="225480"/>
                    <a:pt x="238125" y="229435"/>
                  </a:cubicBezTo>
                  <a:cubicBezTo>
                    <a:pt x="238125" y="236027"/>
                    <a:pt x="243291" y="241301"/>
                    <a:pt x="249749" y="241301"/>
                  </a:cubicBezTo>
                  <a:cubicBezTo>
                    <a:pt x="253624" y="241301"/>
                    <a:pt x="257498" y="239983"/>
                    <a:pt x="260081" y="236027"/>
                  </a:cubicBezTo>
                  <a:cubicBezTo>
                    <a:pt x="260081" y="236027"/>
                    <a:pt x="260081" y="236027"/>
                    <a:pt x="288495" y="236027"/>
                  </a:cubicBezTo>
                  <a:lnTo>
                    <a:pt x="307868" y="236027"/>
                  </a:lnTo>
                  <a:cubicBezTo>
                    <a:pt x="311742" y="236027"/>
                    <a:pt x="314325" y="233390"/>
                    <a:pt x="314325" y="229435"/>
                  </a:cubicBezTo>
                  <a:cubicBezTo>
                    <a:pt x="314325" y="225480"/>
                    <a:pt x="311742" y="221525"/>
                    <a:pt x="307868" y="221525"/>
                  </a:cubicBezTo>
                  <a:cubicBezTo>
                    <a:pt x="307868" y="221525"/>
                    <a:pt x="307868" y="221525"/>
                    <a:pt x="260081" y="221525"/>
                  </a:cubicBezTo>
                  <a:cubicBezTo>
                    <a:pt x="258790" y="221525"/>
                    <a:pt x="257498" y="220206"/>
                    <a:pt x="257498" y="218888"/>
                  </a:cubicBezTo>
                  <a:cubicBezTo>
                    <a:pt x="257498" y="218888"/>
                    <a:pt x="257498" y="218888"/>
                    <a:pt x="257498" y="171424"/>
                  </a:cubicBezTo>
                  <a:cubicBezTo>
                    <a:pt x="257498" y="167468"/>
                    <a:pt x="253624" y="163513"/>
                    <a:pt x="249749" y="163513"/>
                  </a:cubicBezTo>
                  <a:close/>
                  <a:moveTo>
                    <a:pt x="250178" y="147638"/>
                  </a:moveTo>
                  <a:cubicBezTo>
                    <a:pt x="264427" y="147638"/>
                    <a:pt x="277381" y="151531"/>
                    <a:pt x="289040" y="158020"/>
                  </a:cubicBezTo>
                  <a:cubicBezTo>
                    <a:pt x="314948" y="172295"/>
                    <a:pt x="331788" y="198249"/>
                    <a:pt x="331788" y="229395"/>
                  </a:cubicBezTo>
                  <a:cubicBezTo>
                    <a:pt x="331788" y="274815"/>
                    <a:pt x="295517" y="311151"/>
                    <a:pt x="250178" y="311151"/>
                  </a:cubicBezTo>
                  <a:cubicBezTo>
                    <a:pt x="216497" y="311151"/>
                    <a:pt x="186703" y="289090"/>
                    <a:pt x="175044" y="260540"/>
                  </a:cubicBezTo>
                  <a:cubicBezTo>
                    <a:pt x="171158" y="250158"/>
                    <a:pt x="169863" y="239776"/>
                    <a:pt x="169863" y="229395"/>
                  </a:cubicBezTo>
                  <a:cubicBezTo>
                    <a:pt x="169863" y="183974"/>
                    <a:pt x="206134" y="147638"/>
                    <a:pt x="250178" y="147638"/>
                  </a:cubicBezTo>
                  <a:close/>
                  <a:moveTo>
                    <a:pt x="22336" y="44450"/>
                  </a:moveTo>
                  <a:cubicBezTo>
                    <a:pt x="18459" y="44450"/>
                    <a:pt x="15875" y="47040"/>
                    <a:pt x="15875" y="49630"/>
                  </a:cubicBezTo>
                  <a:lnTo>
                    <a:pt x="15875" y="93663"/>
                  </a:lnTo>
                  <a:cubicBezTo>
                    <a:pt x="15875" y="93663"/>
                    <a:pt x="15875" y="93663"/>
                    <a:pt x="273050" y="93663"/>
                  </a:cubicBezTo>
                  <a:cubicBezTo>
                    <a:pt x="273050" y="93663"/>
                    <a:pt x="273050" y="93663"/>
                    <a:pt x="273050" y="49630"/>
                  </a:cubicBezTo>
                  <a:cubicBezTo>
                    <a:pt x="273050" y="47040"/>
                    <a:pt x="270466" y="44450"/>
                    <a:pt x="267881" y="44450"/>
                  </a:cubicBezTo>
                  <a:cubicBezTo>
                    <a:pt x="267881" y="44450"/>
                    <a:pt x="267881" y="44450"/>
                    <a:pt x="245911" y="44450"/>
                  </a:cubicBezTo>
                  <a:cubicBezTo>
                    <a:pt x="245911" y="44450"/>
                    <a:pt x="245911" y="44450"/>
                    <a:pt x="245911" y="53515"/>
                  </a:cubicBezTo>
                  <a:cubicBezTo>
                    <a:pt x="245911" y="61286"/>
                    <a:pt x="239449" y="67761"/>
                    <a:pt x="231695" y="67761"/>
                  </a:cubicBezTo>
                  <a:cubicBezTo>
                    <a:pt x="231695" y="67761"/>
                    <a:pt x="231695" y="67761"/>
                    <a:pt x="212310" y="67761"/>
                  </a:cubicBezTo>
                  <a:cubicBezTo>
                    <a:pt x="204556" y="67761"/>
                    <a:pt x="198094" y="61286"/>
                    <a:pt x="198094" y="53515"/>
                  </a:cubicBezTo>
                  <a:cubicBezTo>
                    <a:pt x="198094" y="53515"/>
                    <a:pt x="198094" y="53515"/>
                    <a:pt x="198094" y="44450"/>
                  </a:cubicBezTo>
                  <a:cubicBezTo>
                    <a:pt x="198094" y="44450"/>
                    <a:pt x="198094" y="44450"/>
                    <a:pt x="168370" y="44450"/>
                  </a:cubicBezTo>
                  <a:cubicBezTo>
                    <a:pt x="168370" y="44450"/>
                    <a:pt x="168370" y="44450"/>
                    <a:pt x="168370" y="53515"/>
                  </a:cubicBezTo>
                  <a:cubicBezTo>
                    <a:pt x="168370" y="61286"/>
                    <a:pt x="161909" y="67761"/>
                    <a:pt x="154155" y="67761"/>
                  </a:cubicBezTo>
                  <a:cubicBezTo>
                    <a:pt x="154155" y="67761"/>
                    <a:pt x="154155" y="67761"/>
                    <a:pt x="134770" y="67761"/>
                  </a:cubicBezTo>
                  <a:cubicBezTo>
                    <a:pt x="127016" y="67761"/>
                    <a:pt x="120554" y="61286"/>
                    <a:pt x="120554" y="53515"/>
                  </a:cubicBezTo>
                  <a:cubicBezTo>
                    <a:pt x="120554" y="53515"/>
                    <a:pt x="120554" y="53515"/>
                    <a:pt x="120554" y="44450"/>
                  </a:cubicBezTo>
                  <a:cubicBezTo>
                    <a:pt x="120554" y="44450"/>
                    <a:pt x="120554" y="44450"/>
                    <a:pt x="92123" y="44450"/>
                  </a:cubicBezTo>
                  <a:cubicBezTo>
                    <a:pt x="92123" y="44450"/>
                    <a:pt x="92123" y="44450"/>
                    <a:pt x="92123" y="53515"/>
                  </a:cubicBezTo>
                  <a:cubicBezTo>
                    <a:pt x="92123" y="61286"/>
                    <a:pt x="85661" y="67761"/>
                    <a:pt x="77907" y="67761"/>
                  </a:cubicBezTo>
                  <a:cubicBezTo>
                    <a:pt x="77907" y="67761"/>
                    <a:pt x="77907" y="67761"/>
                    <a:pt x="58522" y="67761"/>
                  </a:cubicBezTo>
                  <a:cubicBezTo>
                    <a:pt x="50768" y="67761"/>
                    <a:pt x="44306" y="61286"/>
                    <a:pt x="44306" y="53515"/>
                  </a:cubicBezTo>
                  <a:cubicBezTo>
                    <a:pt x="44306" y="53515"/>
                    <a:pt x="44306" y="53515"/>
                    <a:pt x="44306" y="44450"/>
                  </a:cubicBezTo>
                  <a:cubicBezTo>
                    <a:pt x="44306" y="44450"/>
                    <a:pt x="44306" y="44450"/>
                    <a:pt x="22336" y="44450"/>
                  </a:cubicBezTo>
                  <a:close/>
                  <a:moveTo>
                    <a:pt x="58303" y="0"/>
                  </a:moveTo>
                  <a:cubicBezTo>
                    <a:pt x="58303" y="0"/>
                    <a:pt x="58303" y="0"/>
                    <a:pt x="77737" y="0"/>
                  </a:cubicBezTo>
                  <a:cubicBezTo>
                    <a:pt x="85511" y="0"/>
                    <a:pt x="91989" y="6476"/>
                    <a:pt x="91989" y="14248"/>
                  </a:cubicBezTo>
                  <a:cubicBezTo>
                    <a:pt x="91989" y="14248"/>
                    <a:pt x="91989" y="14248"/>
                    <a:pt x="91989" y="29791"/>
                  </a:cubicBezTo>
                  <a:cubicBezTo>
                    <a:pt x="91989" y="29791"/>
                    <a:pt x="91989" y="29791"/>
                    <a:pt x="120493" y="29791"/>
                  </a:cubicBezTo>
                  <a:cubicBezTo>
                    <a:pt x="120493" y="29791"/>
                    <a:pt x="120493" y="29791"/>
                    <a:pt x="120493" y="14248"/>
                  </a:cubicBezTo>
                  <a:cubicBezTo>
                    <a:pt x="120493" y="6476"/>
                    <a:pt x="126971" y="0"/>
                    <a:pt x="134745" y="0"/>
                  </a:cubicBezTo>
                  <a:cubicBezTo>
                    <a:pt x="134745" y="0"/>
                    <a:pt x="134745" y="0"/>
                    <a:pt x="154179" y="0"/>
                  </a:cubicBezTo>
                  <a:cubicBezTo>
                    <a:pt x="161953" y="0"/>
                    <a:pt x="168431" y="6476"/>
                    <a:pt x="168431" y="14248"/>
                  </a:cubicBezTo>
                  <a:cubicBezTo>
                    <a:pt x="168431" y="14248"/>
                    <a:pt x="168431" y="14248"/>
                    <a:pt x="168431" y="29791"/>
                  </a:cubicBezTo>
                  <a:cubicBezTo>
                    <a:pt x="168431" y="29791"/>
                    <a:pt x="168431" y="29791"/>
                    <a:pt x="198231" y="29791"/>
                  </a:cubicBezTo>
                  <a:cubicBezTo>
                    <a:pt x="198231" y="29791"/>
                    <a:pt x="198231" y="29791"/>
                    <a:pt x="198231" y="14248"/>
                  </a:cubicBezTo>
                  <a:cubicBezTo>
                    <a:pt x="198231" y="6476"/>
                    <a:pt x="204709" y="0"/>
                    <a:pt x="212483" y="0"/>
                  </a:cubicBezTo>
                  <a:cubicBezTo>
                    <a:pt x="212483" y="0"/>
                    <a:pt x="212483" y="0"/>
                    <a:pt x="231917" y="0"/>
                  </a:cubicBezTo>
                  <a:cubicBezTo>
                    <a:pt x="239691" y="0"/>
                    <a:pt x="246170" y="6476"/>
                    <a:pt x="246170" y="14248"/>
                  </a:cubicBezTo>
                  <a:cubicBezTo>
                    <a:pt x="246170" y="14248"/>
                    <a:pt x="246170" y="14248"/>
                    <a:pt x="246170" y="29791"/>
                  </a:cubicBezTo>
                  <a:cubicBezTo>
                    <a:pt x="246170" y="29791"/>
                    <a:pt x="246170" y="29791"/>
                    <a:pt x="268195" y="29791"/>
                  </a:cubicBezTo>
                  <a:cubicBezTo>
                    <a:pt x="279856" y="29791"/>
                    <a:pt x="288925" y="38858"/>
                    <a:pt x="288925" y="50516"/>
                  </a:cubicBezTo>
                  <a:cubicBezTo>
                    <a:pt x="288925" y="50516"/>
                    <a:pt x="288925" y="50516"/>
                    <a:pt x="288925" y="146366"/>
                  </a:cubicBezTo>
                  <a:cubicBezTo>
                    <a:pt x="288925" y="145071"/>
                    <a:pt x="287630" y="145071"/>
                    <a:pt x="286334" y="143775"/>
                  </a:cubicBezTo>
                  <a:cubicBezTo>
                    <a:pt x="274673" y="139889"/>
                    <a:pt x="263013" y="137299"/>
                    <a:pt x="250056" y="137299"/>
                  </a:cubicBezTo>
                  <a:cubicBezTo>
                    <a:pt x="238396" y="137299"/>
                    <a:pt x="225439" y="139889"/>
                    <a:pt x="215074" y="143775"/>
                  </a:cubicBezTo>
                  <a:cubicBezTo>
                    <a:pt x="203413" y="148956"/>
                    <a:pt x="194344" y="155433"/>
                    <a:pt x="185275" y="164500"/>
                  </a:cubicBezTo>
                  <a:cubicBezTo>
                    <a:pt x="177501" y="172272"/>
                    <a:pt x="169727" y="182634"/>
                    <a:pt x="165840" y="192996"/>
                  </a:cubicBezTo>
                  <a:cubicBezTo>
                    <a:pt x="160658" y="204653"/>
                    <a:pt x="158066" y="216311"/>
                    <a:pt x="158066" y="229264"/>
                  </a:cubicBezTo>
                  <a:cubicBezTo>
                    <a:pt x="158066" y="239626"/>
                    <a:pt x="160658" y="249988"/>
                    <a:pt x="163249" y="260350"/>
                  </a:cubicBezTo>
                  <a:cubicBezTo>
                    <a:pt x="163249" y="260350"/>
                    <a:pt x="163249" y="260350"/>
                    <a:pt x="22025" y="260350"/>
                  </a:cubicBezTo>
                  <a:cubicBezTo>
                    <a:pt x="9069" y="260350"/>
                    <a:pt x="0" y="249988"/>
                    <a:pt x="0" y="238330"/>
                  </a:cubicBezTo>
                  <a:cubicBezTo>
                    <a:pt x="0" y="238330"/>
                    <a:pt x="0" y="238330"/>
                    <a:pt x="0" y="50516"/>
                  </a:cubicBezTo>
                  <a:cubicBezTo>
                    <a:pt x="0" y="38858"/>
                    <a:pt x="9069" y="29791"/>
                    <a:pt x="22025" y="29791"/>
                  </a:cubicBezTo>
                  <a:cubicBezTo>
                    <a:pt x="22025" y="29791"/>
                    <a:pt x="22025" y="29791"/>
                    <a:pt x="44051" y="29791"/>
                  </a:cubicBezTo>
                  <a:cubicBezTo>
                    <a:pt x="44051" y="29791"/>
                    <a:pt x="44051" y="29791"/>
                    <a:pt x="44051" y="14248"/>
                  </a:cubicBezTo>
                  <a:cubicBezTo>
                    <a:pt x="44051" y="6476"/>
                    <a:pt x="50529" y="0"/>
                    <a:pt x="583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prstClr val="white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1270630" y="4697683"/>
            <a:ext cx="1944216" cy="238525"/>
          </a:xfrm>
          <a:prstGeom prst="rect">
            <a:avLst/>
          </a:prstGeom>
          <a:noFill/>
        </p:spPr>
        <p:txBody>
          <a:bodyPr wrap="square" lIns="68519" tIns="34289" rIns="68519" bIns="34289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684530"/>
            <a:r>
              <a:rPr lang="el-GR" altLang="zh-CN" sz="1100">
                <a:solidFill>
                  <a:prstClr val="black">
                    <a:lumMod val="50000"/>
                    <a:lumOff val="50000"/>
                  </a:prst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Αθήνα – 12.12.2022</a:t>
            </a:r>
            <a:endParaRPr lang="zh-CN" altLang="en-US" sz="1100">
              <a:solidFill>
                <a:prstClr val="black">
                  <a:lumMod val="50000"/>
                  <a:lumOff val="50000"/>
                </a:prst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  <a:cs typeface="+mn-ea"/>
              <a:sym typeface="思源宋体 CN Light" panose="02020300000000000000" pitchFamily="18" charset="-122"/>
            </a:endParaRPr>
          </a:p>
        </p:txBody>
      </p:sp>
      <p:grpSp>
        <p:nvGrpSpPr>
          <p:cNvPr id="2" name="Ομάδα 1">
            <a:extLst>
              <a:ext uri="{FF2B5EF4-FFF2-40B4-BE49-F238E27FC236}">
                <a16:creationId xmlns:a16="http://schemas.microsoft.com/office/drawing/2014/main" xmlns="" id="{6A59B754-5E39-AA5E-B13E-23572876D058}"/>
              </a:ext>
            </a:extLst>
          </p:cNvPr>
          <p:cNvGrpSpPr/>
          <p:nvPr/>
        </p:nvGrpSpPr>
        <p:grpSpPr>
          <a:xfrm>
            <a:off x="534883" y="211810"/>
            <a:ext cx="5203024" cy="701439"/>
            <a:chOff x="534883" y="211810"/>
            <a:chExt cx="5203024" cy="701439"/>
          </a:xfrm>
        </p:grpSpPr>
        <p:pic>
          <p:nvPicPr>
            <p:cNvPr id="10" name="Εικόνα 9" descr="Εικόνα που περιέχει κείμενο, clipart&#10;&#10;Περιγραφή που δημιουργήθηκε αυτόματα">
              <a:extLst>
                <a:ext uri="{FF2B5EF4-FFF2-40B4-BE49-F238E27FC236}">
                  <a16:creationId xmlns:a16="http://schemas.microsoft.com/office/drawing/2014/main" xmlns="" id="{346D897A-CD3A-A2E4-BD13-88F43A77301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883" y="211810"/>
              <a:ext cx="582828" cy="701439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B821224A-C289-C2A2-168F-0B375D549A59}"/>
                </a:ext>
              </a:extLst>
            </p:cNvPr>
            <p:cNvSpPr txBox="1"/>
            <p:nvPr/>
          </p:nvSpPr>
          <p:spPr>
            <a:xfrm>
              <a:off x="1118495" y="352281"/>
              <a:ext cx="461941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l-GR" sz="1400">
                  <a:solidFill>
                    <a:srgbClr val="00206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ΙΝΣΤΙΤΟΥΤΟ </a:t>
              </a:r>
              <a:r>
                <a:rPr lang="el-GR" sz="1400">
                  <a:solidFill>
                    <a:srgbClr val="755B25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ΤΟΥΡΙΣΤΙΚΩΝ </a:t>
              </a:r>
              <a:r>
                <a:rPr lang="el-GR" sz="1400">
                  <a:solidFill>
                    <a:srgbClr val="00206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ΕΡΕΥΝΩΝ ΚΑΙ </a:t>
              </a:r>
              <a:r>
                <a:rPr lang="el-GR" sz="1400">
                  <a:solidFill>
                    <a:srgbClr val="755B25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</a:rPr>
                <a:t>ΠΡΟΒΛΕΨΕΩΝ</a:t>
              </a:r>
              <a:endParaRPr lang="el-GR" sz="14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r>
                <a:rPr lang="en-US" sz="1400">
                  <a:solidFill>
                    <a:srgbClr val="755B25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RESEARCH </a:t>
              </a:r>
              <a:r>
                <a:rPr lang="en-US" sz="1400">
                  <a:solidFill>
                    <a:srgbClr val="00206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INSTITUTE </a:t>
              </a:r>
              <a:r>
                <a:rPr lang="en-US" sz="1400">
                  <a:solidFill>
                    <a:srgbClr val="755B25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 </a:t>
              </a:r>
              <a:r>
                <a:rPr lang="en-US" sz="1400">
                  <a:solidFill>
                    <a:srgbClr val="002060"/>
                  </a:solidFill>
                  <a:effectLst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TOURISΜ</a:t>
              </a:r>
              <a:endParaRPr lang="el-GR" sz="1400"/>
            </a:p>
          </p:txBody>
        </p:sp>
      </p:grpSp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CBBEEB56-F694-10AE-F1C6-F5CF50C8CD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23478"/>
            <a:ext cx="1080120" cy="108012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10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50028" y="195486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Δείκτες Φέρουσας Ικανότητας Τουριστικής Ανάπτυξης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6C3BE410-EDCA-0865-D951-AF97AF0D8A4F}"/>
                  </a:ext>
                </a:extLst>
              </p:cNvPr>
              <p:cNvSpPr txBox="1"/>
              <p:nvPr/>
            </p:nvSpPr>
            <p:spPr>
              <a:xfrm>
                <a:off x="467545" y="852389"/>
                <a:ext cx="8193952" cy="3768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R="161925" algn="just"/>
                <a:r>
                  <a:rPr lang="el-GR" sz="1800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 </a:t>
                </a:r>
              </a:p>
              <a:p>
                <a:pPr marR="161925" algn="just"/>
                <a:endParaRPr lang="el-GR" sz="180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R="161925"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𝛥𝜀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ί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𝜅𝜏𝜂𝜍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𝛵𝜊𝜐𝜌𝜄𝜎𝜏𝜄𝜅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ή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𝛬𝜀𝜄𝜏𝜊𝜐𝜌𝛾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ί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𝛼𝜍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d>
                        <m:d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𝛥𝛵𝛬</m:t>
                          </m:r>
                        </m:e>
                      </m:d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𝛫𝜆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ί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𝜈𝜀𝜍</m:t>
                          </m:r>
                        </m:num>
                        <m:den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𝛱𝜆𝜂𝜃𝜐𝜎𝜇</m:t>
                          </m:r>
                          <m:r>
                            <m:rPr>
                              <m:sty m:val="p"/>
                            </m:r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ό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𝜍</m:t>
                          </m:r>
                        </m:den>
                      </m:f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×100</m:t>
                      </m:r>
                    </m:oMath>
                  </m:oMathPara>
                </a14:m>
                <a:endParaRPr lang="el-GR" sz="180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R="161925" algn="just"/>
                <a:r>
                  <a:rPr lang="el-GR" sz="1800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 </a:t>
                </a:r>
              </a:p>
              <a:p>
                <a:pPr marR="161925" algn="just"/>
                <a:r>
                  <a:rPr lang="el-GR" sz="1800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 </a:t>
                </a:r>
              </a:p>
              <a:p>
                <a:pPr marR="161925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𝛥𝜀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ί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𝜅𝜏𝜂𝜍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𝛵𝜊𝜐𝜌𝜄𝜎𝜏𝜄𝜅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ή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𝛱𝜐𝜅𝜈</m:t>
                      </m:r>
                      <m:r>
                        <m:rPr>
                          <m:sty m:val="p"/>
                        </m:rP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ό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𝜏𝜂𝜏𝛼𝜍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d>
                        <m:d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𝛥𝛵𝛱</m:t>
                          </m:r>
                        </m:e>
                      </m:d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𝛥𝜄𝛼𝜈𝜐𝜅𝜏𝜀𝜌𝜀</m:t>
                          </m:r>
                          <m:r>
                            <m:rPr>
                              <m:sty m:val="p"/>
                            </m:r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ύ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𝜎𝜀𝜄𝜍</m:t>
                          </m:r>
                        </m:num>
                        <m:den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Έ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𝜅𝜏𝛼𝜎𝜂</m:t>
                          </m:r>
                        </m:den>
                      </m:f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×</m:t>
                      </m:r>
                      <m:f>
                        <m:f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100</m:t>
                          </m:r>
                        </m:num>
                        <m:den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365</m:t>
                          </m:r>
                        </m:den>
                      </m:f>
                    </m:oMath>
                  </m:oMathPara>
                </a14:m>
                <a:endParaRPr lang="el-GR" sz="180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R="161925"/>
                <a:r>
                  <a:rPr lang="el-GR" sz="1800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 </a:t>
                </a:r>
              </a:p>
              <a:p>
                <a:pPr marR="161925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𝛥𝜀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ί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𝜅𝜏𝜂𝜍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𝛵𝜊𝜐𝜌𝜄𝜎𝜏𝜄𝜅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ή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Έ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𝜈𝜏𝛼𝜎𝜂𝜍</m:t>
                      </m:r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d>
                        <m:d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dPr>
                        <m:e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𝛥𝛵𝛦</m:t>
                          </m:r>
                        </m:e>
                      </m:d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</m:t>
                      </m:r>
                      <m:f>
                        <m:fPr>
                          <m:ctrl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𝛢𝜑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ί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𝜉𝜀𝜄𝜍</m:t>
                          </m:r>
                        </m:num>
                        <m:den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𝛱𝜆𝜂𝜃𝜐𝜎𝜇</m:t>
                          </m:r>
                          <m:r>
                            <m:rPr>
                              <m:sty m:val="p"/>
                            </m:rP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ό</m:t>
                          </m:r>
                          <m:r>
                            <a:rPr lang="el-GR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𝜍</m:t>
                          </m:r>
                        </m:den>
                      </m:f>
                      <m:r>
                        <a:rPr lang="el-GR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×100</m:t>
                      </m:r>
                    </m:oMath>
                  </m:oMathPara>
                </a14:m>
                <a:endParaRPr lang="el-GR" sz="180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pPr marR="161925" algn="ctr"/>
                <a:r>
                  <a:rPr lang="en-US" sz="1800">
                    <a:effectLst/>
                    <a:latin typeface="Calibri" panose="020F0502020204030204" pitchFamily="34" charset="0"/>
                    <a:ea typeface="Calibri" panose="020F0502020204030204" pitchFamily="34" charset="0"/>
                  </a:rPr>
                  <a:t> </a:t>
                </a:r>
                <a:endParaRPr lang="el-GR" sz="1800">
                  <a:effectLst/>
                  <a:latin typeface="Calibri" panose="020F0502020204030204" pitchFamily="34" charset="0"/>
                  <a:ea typeface="Calibri" panose="020F0502020204030204" pitchFamily="34" charset="0"/>
                </a:endParaRPr>
              </a:p>
              <a:p>
                <a:endParaRPr lang="el-GR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C3BE410-EDCA-0865-D951-AF97AF0D8A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5" y="852389"/>
                <a:ext cx="8193952" cy="376891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882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628649" y="218317"/>
            <a:ext cx="7886699" cy="6995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1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2"/>
            <a:ext cx="2057400" cy="27384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lnSpc>
                <a:spcPct val="90000"/>
              </a:lnSpc>
              <a:spcAft>
                <a:spcPts val="600"/>
              </a:spcAft>
            </a:pPr>
            <a:fld id="{49AE70B2-8BF9-45C0-BB95-33D1B9D3A854}" type="slidenum">
              <a:rPr lang="en-US" altLang="zh-CN"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defTabSz="914400">
                <a:lnSpc>
                  <a:spcPct val="90000"/>
                </a:lnSpc>
                <a:spcAft>
                  <a:spcPts val="600"/>
                </a:spcAft>
              </a:pPr>
              <a:t>11</a:t>
            </a:fld>
            <a:endParaRPr lang="en-US" altLang="zh-CN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xmlns="" id="{2C1041F2-62F4-3EDA-254E-C934D2EB73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554543"/>
              </p:ext>
            </p:extLst>
          </p:nvPr>
        </p:nvGraphicFramePr>
        <p:xfrm>
          <a:off x="628649" y="1220835"/>
          <a:ext cx="7886701" cy="2349835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1530256">
                  <a:extLst>
                    <a:ext uri="{9D8B030D-6E8A-4147-A177-3AD203B41FA5}">
                      <a16:colId xmlns:a16="http://schemas.microsoft.com/office/drawing/2014/main" xmlns="" val="2076341522"/>
                    </a:ext>
                  </a:extLst>
                </a:gridCol>
                <a:gridCol w="1690278">
                  <a:extLst>
                    <a:ext uri="{9D8B030D-6E8A-4147-A177-3AD203B41FA5}">
                      <a16:colId xmlns:a16="http://schemas.microsoft.com/office/drawing/2014/main" xmlns="" val="1713345201"/>
                    </a:ext>
                  </a:extLst>
                </a:gridCol>
                <a:gridCol w="2430725">
                  <a:extLst>
                    <a:ext uri="{9D8B030D-6E8A-4147-A177-3AD203B41FA5}">
                      <a16:colId xmlns:a16="http://schemas.microsoft.com/office/drawing/2014/main" xmlns="" val="3095003103"/>
                    </a:ext>
                  </a:extLst>
                </a:gridCol>
                <a:gridCol w="2235442">
                  <a:extLst>
                    <a:ext uri="{9D8B030D-6E8A-4147-A177-3AD203B41FA5}">
                      <a16:colId xmlns:a16="http://schemas.microsoft.com/office/drawing/2014/main" xmlns="" val="174683480"/>
                    </a:ext>
                  </a:extLst>
                </a:gridCol>
              </a:tblGrid>
              <a:tr h="521035">
                <a:tc gridSpan="4">
                  <a:txBody>
                    <a:bodyPr/>
                    <a:lstStyle/>
                    <a:p>
                      <a:pPr marL="138430">
                        <a:spcBef>
                          <a:spcPts val="270"/>
                        </a:spcBef>
                        <a:spcAft>
                          <a:spcPts val="0"/>
                        </a:spcAft>
                      </a:pP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73719499"/>
                  </a:ext>
                </a:extLst>
              </a:tr>
              <a:tr h="756937">
                <a:tc>
                  <a:txBody>
                    <a:bodyPr/>
                    <a:lstStyle/>
                    <a:p>
                      <a:pPr marR="161925" algn="just"/>
                      <a:r>
                        <a:rPr lang="el-GR" sz="2000">
                          <a:effectLst/>
                        </a:rPr>
                        <a:t>Δείκτης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>
                          <a:effectLst/>
                        </a:rPr>
                        <a:t>Σύνολο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dirty="0">
                          <a:effectLst/>
                        </a:rPr>
                        <a:t>Συμβολή Ξενοδοχειακών Καταλυμάτων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dirty="0">
                          <a:effectLst/>
                        </a:rPr>
                        <a:t>Συμβολή Λοιπών Καταλυμάτων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extLst>
                  <a:ext uri="{0D108BD9-81ED-4DB2-BD59-A6C34878D82A}">
                    <a16:rowId xmlns:a16="http://schemas.microsoft.com/office/drawing/2014/main" xmlns="" val="2274890388"/>
                  </a:ext>
                </a:extLst>
              </a:tr>
              <a:tr h="285134">
                <a:tc>
                  <a:txBody>
                    <a:bodyPr/>
                    <a:lstStyle/>
                    <a:p>
                      <a:pPr marR="161925" algn="just"/>
                      <a:r>
                        <a:rPr lang="el-GR" sz="2000">
                          <a:effectLst/>
                        </a:rPr>
                        <a:t>ΔΤΛ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dirty="0">
                          <a:effectLst/>
                        </a:rPr>
                        <a:t>5,2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dirty="0">
                          <a:effectLst/>
                        </a:rPr>
                        <a:t>57%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b="1" dirty="0">
                          <a:solidFill>
                            <a:srgbClr val="FF0000"/>
                          </a:solidFill>
                          <a:effectLst/>
                        </a:rPr>
                        <a:t>43%</a:t>
                      </a:r>
                      <a:endParaRPr lang="el-G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extLst>
                  <a:ext uri="{0D108BD9-81ED-4DB2-BD59-A6C34878D82A}">
                    <a16:rowId xmlns:a16="http://schemas.microsoft.com/office/drawing/2014/main" xmlns="" val="4220767809"/>
                  </a:ext>
                </a:extLst>
              </a:tr>
              <a:tr h="285134">
                <a:tc>
                  <a:txBody>
                    <a:bodyPr/>
                    <a:lstStyle/>
                    <a:p>
                      <a:pPr marR="161925" algn="just"/>
                      <a:r>
                        <a:rPr lang="el-GR" sz="2000">
                          <a:effectLst/>
                        </a:rPr>
                        <a:t>ΔΤΠ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b="1" dirty="0">
                          <a:solidFill>
                            <a:srgbClr val="FF0000"/>
                          </a:solidFill>
                          <a:effectLst/>
                        </a:rPr>
                        <a:t>26.688,0</a:t>
                      </a:r>
                      <a:endParaRPr lang="el-GR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i="0" dirty="0">
                          <a:effectLst/>
                        </a:rPr>
                        <a:t>77%</a:t>
                      </a:r>
                      <a:endParaRPr lang="el-GR" sz="20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i="0" dirty="0">
                          <a:effectLst/>
                        </a:rPr>
                        <a:t>23%</a:t>
                      </a:r>
                      <a:endParaRPr lang="el-GR" sz="2000" i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22137604"/>
                  </a:ext>
                </a:extLst>
              </a:tr>
              <a:tr h="285134">
                <a:tc>
                  <a:txBody>
                    <a:bodyPr/>
                    <a:lstStyle/>
                    <a:p>
                      <a:pPr marR="161925" algn="just"/>
                      <a:r>
                        <a:rPr lang="el-GR" sz="2000">
                          <a:effectLst/>
                        </a:rPr>
                        <a:t>ΔΤΕ</a:t>
                      </a:r>
                      <a:endParaRPr lang="el-G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R="161925" algn="ctr"/>
                      <a:r>
                        <a:rPr lang="el-GR" sz="2000" dirty="0">
                          <a:effectLst/>
                        </a:rPr>
                        <a:t>384,2</a:t>
                      </a:r>
                      <a:endParaRPr lang="el-G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7169" marR="117169" marT="0" marB="0" anchor="ctr"/>
                </a:tc>
                <a:tc>
                  <a:txBody>
                    <a:bodyPr/>
                    <a:lstStyle/>
                    <a:p>
                      <a:pPr marL="0" marR="161925" algn="ctr" defTabSz="684530" rtl="0" eaLnBrk="1" latinLnBrk="0" hangingPunct="1"/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117169" marR="117169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1925" algn="ctr" defTabSz="684530" rtl="0" eaLnBrk="1" latinLnBrk="0" hangingPunct="1"/>
                      <a:r>
                        <a:rPr lang="el-GR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 marL="117169" marR="117169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62599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93C63E1-41F2-F3C8-C29F-91F6418C82D9}"/>
              </a:ext>
            </a:extLst>
          </p:cNvPr>
          <p:cNvSpPr txBox="1"/>
          <p:nvPr/>
        </p:nvSpPr>
        <p:spPr>
          <a:xfrm>
            <a:off x="971600" y="280266"/>
            <a:ext cx="6374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Δείκτες Φέρουσας Ικανότητας Τουριστικής Ανάπτυξης Αθήνας</a:t>
            </a:r>
            <a:endParaRPr lang="el-G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C4F07BEC-A453-7EDB-C1CE-BF0C26A72060}"/>
              </a:ext>
            </a:extLst>
          </p:cNvPr>
          <p:cNvSpPr txBox="1"/>
          <p:nvPr/>
        </p:nvSpPr>
        <p:spPr>
          <a:xfrm>
            <a:off x="671330" y="3793979"/>
            <a:ext cx="7928658" cy="584775"/>
          </a:xfrm>
          <a:prstGeom prst="rect">
            <a:avLst/>
          </a:prstGeom>
          <a:solidFill>
            <a:srgbClr val="BA8D2D"/>
          </a:solidFill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en-US" sz="1600" dirty="0" err="1">
                <a:solidFill>
                  <a:schemeClr val="bg1"/>
                </a:solidFill>
              </a:rPr>
              <a:t>Σύ</a:t>
            </a:r>
            <a:r>
              <a:rPr lang="el-GR" sz="1600" dirty="0" err="1">
                <a:solidFill>
                  <a:schemeClr val="bg1"/>
                </a:solidFill>
              </a:rPr>
              <a:t>μφωνα</a:t>
            </a:r>
            <a:r>
              <a:rPr lang="el-GR" sz="1600" dirty="0">
                <a:solidFill>
                  <a:schemeClr val="bg1"/>
                </a:solidFill>
              </a:rPr>
              <a:t> με τον ΔΤΛ, το 43% των διαθέσιμων κλινών στην Αθήνα είναι μη ξενοδοχειακές.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el-GR" sz="1600" dirty="0">
                <a:solidFill>
                  <a:schemeClr val="bg1"/>
                </a:solidFill>
              </a:rPr>
              <a:t>Ο ΔΤΠ βρίσκεται σε πολύ υψηλά επίπεδα.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842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12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50028" y="232651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Εξέλιξη Δείκτη Τουριστικής Πυκνότητας</a:t>
            </a:r>
          </a:p>
        </p:txBody>
      </p:sp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xmlns="" id="{4B5AADF4-4A54-BE6C-3BD8-68559ACF4A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4340347"/>
              </p:ext>
            </p:extLst>
          </p:nvPr>
        </p:nvGraphicFramePr>
        <p:xfrm>
          <a:off x="868652" y="843558"/>
          <a:ext cx="7375899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4D3018-BA46-02F1-FB7F-F12F2F4670DF}"/>
              </a:ext>
            </a:extLst>
          </p:cNvPr>
          <p:cNvSpPr txBox="1"/>
          <p:nvPr/>
        </p:nvSpPr>
        <p:spPr>
          <a:xfrm>
            <a:off x="683568" y="3939902"/>
            <a:ext cx="7858530" cy="646331"/>
          </a:xfrm>
          <a:prstGeom prst="rect">
            <a:avLst/>
          </a:prstGeom>
          <a:solidFill>
            <a:srgbClr val="BA8D2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>
                <a:solidFill>
                  <a:schemeClr val="bg1"/>
                </a:solidFill>
              </a:rPr>
              <a:t>Τα παραπάνω ευρήματα δείχνουν ότι βασικοί δείκτες φέρουσας ικανότητας</a:t>
            </a:r>
          </a:p>
          <a:p>
            <a:pPr algn="ctr"/>
            <a:r>
              <a:rPr lang="el-GR">
                <a:solidFill>
                  <a:schemeClr val="bg1"/>
                </a:solidFill>
              </a:rPr>
              <a:t>τουριστικής ανάπτυξης της Αθήνας έχουν επιδεινωθεί τα τελευταία χρόνια</a:t>
            </a:r>
          </a:p>
        </p:txBody>
      </p:sp>
    </p:spTree>
    <p:extLst>
      <p:ext uri="{BB962C8B-B14F-4D97-AF65-F5344CB8AC3E}">
        <p14:creationId xmlns:p14="http://schemas.microsoft.com/office/powerpoint/2010/main" val="155919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xmlns="" id="{A673B2E2-D866-4EAF-8FC7-AE7577D388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4" t="7457" r="14512" b="19561"/>
          <a:stretch/>
        </p:blipFill>
        <p:spPr>
          <a:xfrm flipH="1">
            <a:off x="-10547" y="195486"/>
            <a:ext cx="9144001" cy="5143500"/>
          </a:xfrm>
          <a:prstGeom prst="rect">
            <a:avLst/>
          </a:prstGeom>
        </p:spPr>
      </p:pic>
      <p:sp>
        <p:nvSpPr>
          <p:cNvPr id="12" name="正五边形 11"/>
          <p:cNvSpPr/>
          <p:nvPr/>
        </p:nvSpPr>
        <p:spPr>
          <a:xfrm>
            <a:off x="3465856" y="1997581"/>
            <a:ext cx="1138555" cy="1090295"/>
          </a:xfrm>
          <a:prstGeom prst="pentagon">
            <a:avLst/>
          </a:prstGeom>
          <a:solidFill>
            <a:schemeClr val="accent1"/>
          </a:solidFill>
          <a:ln>
            <a:noFill/>
          </a:ln>
          <a:effectLst>
            <a:outerShdw blurRad="127000" dist="1016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思源黑体 CN Light" panose="020B0300000000000000" pitchFamily="34" charset="-122"/>
              <a:ea typeface="思源黑体 CN Light" panose="020B0300000000000000" pitchFamily="34" charset="-122"/>
              <a:sym typeface="思源宋体 CN Light" panose="02020300000000000000" pitchFamily="18" charset="-122"/>
            </a:endParaRPr>
          </a:p>
        </p:txBody>
      </p:sp>
      <p:sp>
        <p:nvSpPr>
          <p:cNvPr id="8" name="TextBox 28"/>
          <p:cNvSpPr txBox="1"/>
          <p:nvPr/>
        </p:nvSpPr>
        <p:spPr>
          <a:xfrm>
            <a:off x="3210373" y="2211710"/>
            <a:ext cx="1505643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altLang="zh-CN" sz="4800" b="1" ker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0</a:t>
            </a:r>
            <a:r>
              <a:rPr lang="el-GR" altLang="zh-CN" sz="4800" b="1" ker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3</a:t>
            </a:r>
            <a:endParaRPr lang="en-US" altLang="zh-CN" sz="4800" b="1" kern="0">
              <a:ln w="18415" cmpd="sng">
                <a:noFill/>
                <a:prstDash val="solid"/>
              </a:ln>
              <a:solidFill>
                <a:schemeClr val="bg1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  <a:cs typeface="+mn-ea"/>
              <a:sym typeface="思源宋体 CN Light" panose="02020300000000000000" pitchFamily="18" charset="-122"/>
            </a:endParaRPr>
          </a:p>
        </p:txBody>
      </p:sp>
      <p:sp>
        <p:nvSpPr>
          <p:cNvPr id="9" name="TextBox 29"/>
          <p:cNvSpPr txBox="1"/>
          <p:nvPr/>
        </p:nvSpPr>
        <p:spPr>
          <a:xfrm>
            <a:off x="4637395" y="1881783"/>
            <a:ext cx="4233513" cy="581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spcAft>
                <a:spcPts val="45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/>
            </a:pPr>
            <a:r>
              <a:rPr lang="el-GR" altLang="zh-CN" sz="2400" b="1">
                <a:solidFill>
                  <a:schemeClr val="accent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Ανάλυση Ευρημάτων</a:t>
            </a:r>
            <a:endParaRPr lang="en-US" altLang="zh-CN" sz="2400" b="1">
              <a:solidFill>
                <a:schemeClr val="accent2">
                  <a:lumMod val="50000"/>
                </a:schemeClr>
              </a:solidFill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ea"/>
              <a:sym typeface="思源宋体 CN Light" panose="02020300000000000000" pitchFamily="18" charset="-122"/>
            </a:endParaRPr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5FB319BC-F3C6-4D02-6FA9-284346784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13</a:t>
            </a:fld>
            <a:endParaRPr lang="zh-CN" alt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CECF3120-F83D-1D84-0D87-D5AD68175E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27" y="352665"/>
            <a:ext cx="1080120" cy="1080120"/>
          </a:xfrm>
          <a:prstGeom prst="rect">
            <a:avLst/>
          </a:prstGeom>
        </p:spPr>
      </p:pic>
      <p:pic>
        <p:nvPicPr>
          <p:cNvPr id="4" name="Εικόνα 3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1C40C39A-F2E5-567A-2C70-9B833E6D46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0" y="4650740"/>
            <a:ext cx="494012" cy="59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49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14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50028" y="195486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Εξέλιξη Διανυκτερεύσεων στην Αθήνα</a:t>
            </a: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6CC03ADE-B0B3-941F-EECF-6F8FD6921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4467322"/>
              </p:ext>
            </p:extLst>
          </p:nvPr>
        </p:nvGraphicFramePr>
        <p:xfrm>
          <a:off x="467544" y="807554"/>
          <a:ext cx="8064896" cy="3204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A32E939-ECF3-AF62-751F-D6287474A666}"/>
              </a:ext>
            </a:extLst>
          </p:cNvPr>
          <p:cNvSpPr txBox="1"/>
          <p:nvPr/>
        </p:nvSpPr>
        <p:spPr>
          <a:xfrm>
            <a:off x="2267744" y="4193091"/>
            <a:ext cx="4860540" cy="646331"/>
          </a:xfrm>
          <a:prstGeom prst="rect">
            <a:avLst/>
          </a:prstGeom>
          <a:solidFill>
            <a:srgbClr val="BA8D2D"/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>
                <a:solidFill>
                  <a:schemeClr val="bg1"/>
                </a:solidFill>
              </a:rPr>
              <a:t>Η ζήτηση για υπηρεσίες καταλύματος στην Αθήνα </a:t>
            </a:r>
          </a:p>
          <a:p>
            <a:pPr algn="ctr"/>
            <a:r>
              <a:rPr lang="el-GR">
                <a:solidFill>
                  <a:schemeClr val="bg1"/>
                </a:solidFill>
              </a:rPr>
              <a:t>έχει αυξηθεί σημαντικά τα τελευταία χρόνια</a:t>
            </a:r>
          </a:p>
        </p:txBody>
      </p:sp>
    </p:spTree>
    <p:extLst>
      <p:ext uri="{BB962C8B-B14F-4D97-AF65-F5344CB8AC3E}">
        <p14:creationId xmlns:p14="http://schemas.microsoft.com/office/powerpoint/2010/main" val="326596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15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50028" y="195486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Εξέλιξη Δωματίων στην Αθήνα</a:t>
            </a:r>
          </a:p>
        </p:txBody>
      </p:sp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xmlns="" id="{8E4D4115-2D8E-9AF9-D7D6-9EECA05798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8265452"/>
              </p:ext>
            </p:extLst>
          </p:nvPr>
        </p:nvGraphicFramePr>
        <p:xfrm>
          <a:off x="856525" y="720158"/>
          <a:ext cx="7716425" cy="3476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390E5DE-4FA5-DC1A-DB4E-9B220BA45AE5}"/>
              </a:ext>
            </a:extLst>
          </p:cNvPr>
          <p:cNvSpPr txBox="1"/>
          <p:nvPr/>
        </p:nvSpPr>
        <p:spPr>
          <a:xfrm>
            <a:off x="950028" y="4196963"/>
            <a:ext cx="7037409" cy="646331"/>
          </a:xfrm>
          <a:prstGeom prst="rect">
            <a:avLst/>
          </a:prstGeom>
          <a:solidFill>
            <a:srgbClr val="BA8D2D"/>
          </a:solidFill>
          <a:effectLst>
            <a:outerShdw blurRad="50800" dist="127000" dir="2700000" algn="tl" rotWithShape="0">
              <a:prstClr val="black">
                <a:alpha val="69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itchFamily="2" charset="2"/>
              <a:buChar char="Ø"/>
            </a:pPr>
            <a:r>
              <a:rPr lang="el-GR" dirty="0">
                <a:solidFill>
                  <a:schemeClr val="bg1"/>
                </a:solidFill>
              </a:rPr>
              <a:t>Τα δωμάτια βραχυχρόνιας μίσθωσης έχουν αυξηθεί κατά 374%.</a:t>
            </a:r>
          </a:p>
          <a:p>
            <a:pPr marL="285750" indent="-285750" algn="ctr">
              <a:buFont typeface="Wingdings" pitchFamily="2" charset="2"/>
              <a:buChar char="Ø"/>
            </a:pPr>
            <a:r>
              <a:rPr lang="el-GR" dirty="0">
                <a:solidFill>
                  <a:schemeClr val="bg1"/>
                </a:solidFill>
              </a:rPr>
              <a:t>Τα ξενοδοχειακά δωμάτια έχουν αυξηθεί κατά 11%.</a:t>
            </a:r>
          </a:p>
        </p:txBody>
      </p:sp>
    </p:spTree>
    <p:extLst>
      <p:ext uri="{BB962C8B-B14F-4D97-AF65-F5344CB8AC3E}">
        <p14:creationId xmlns:p14="http://schemas.microsoft.com/office/powerpoint/2010/main" val="3287747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16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50028" y="195486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Ρυθμός Μεταβολής Δωματίων στην Αθήνα</a:t>
            </a: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CE700026-FC00-6AE5-937F-336120CAC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53902851"/>
              </p:ext>
            </p:extLst>
          </p:nvPr>
        </p:nvGraphicFramePr>
        <p:xfrm>
          <a:off x="683568" y="915566"/>
          <a:ext cx="7776864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8B9E1CE-B06E-F0C4-6F88-1E059CB41593}"/>
              </a:ext>
            </a:extLst>
          </p:cNvPr>
          <p:cNvSpPr txBox="1"/>
          <p:nvPr/>
        </p:nvSpPr>
        <p:spPr>
          <a:xfrm>
            <a:off x="1399881" y="3766269"/>
            <a:ext cx="6344237" cy="923330"/>
          </a:xfrm>
          <a:prstGeom prst="rect">
            <a:avLst/>
          </a:prstGeom>
          <a:solidFill>
            <a:srgbClr val="BA8D2D"/>
          </a:solidFill>
        </p:spPr>
        <p:txBody>
          <a:bodyPr wrap="none" rtlCol="0">
            <a:spAutoFit/>
          </a:bodyPr>
          <a:lstStyle/>
          <a:p>
            <a:pPr algn="ctr"/>
            <a:r>
              <a:rPr lang="el-GR">
                <a:solidFill>
                  <a:schemeClr val="bg1"/>
                </a:solidFill>
              </a:rPr>
              <a:t>Η αυξημένη ζήτηση για υπηρεσίες καταλύματος συνδυάστηκε με</a:t>
            </a:r>
          </a:p>
          <a:p>
            <a:pPr algn="ctr"/>
            <a:r>
              <a:rPr lang="el-GR">
                <a:solidFill>
                  <a:schemeClr val="bg1"/>
                </a:solidFill>
              </a:rPr>
              <a:t>ραγδαία αύξηση των καταλυμάτων βραχυχρόνιας μίσθωσης, ενώ</a:t>
            </a:r>
          </a:p>
          <a:p>
            <a:pPr algn="ctr"/>
            <a:r>
              <a:rPr lang="el-GR">
                <a:solidFill>
                  <a:schemeClr val="bg1"/>
                </a:solidFill>
              </a:rPr>
              <a:t>ο αριθμός των ξενοδοχειακών καταλυμάτων παρέμεινε στάσιμος</a:t>
            </a:r>
          </a:p>
        </p:txBody>
      </p:sp>
    </p:spTree>
    <p:extLst>
      <p:ext uri="{BB962C8B-B14F-4D97-AF65-F5344CB8AC3E}">
        <p14:creationId xmlns:p14="http://schemas.microsoft.com/office/powerpoint/2010/main" val="2925746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17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50028" y="195486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Πλεονάζον Ξενοδοχειακό Δυναμικό στην Αθήνα</a:t>
            </a:r>
          </a:p>
        </p:txBody>
      </p:sp>
      <p:graphicFrame>
        <p:nvGraphicFramePr>
          <p:cNvPr id="5" name="Γράφημα 4">
            <a:extLst>
              <a:ext uri="{FF2B5EF4-FFF2-40B4-BE49-F238E27FC236}">
                <a16:creationId xmlns:a16="http://schemas.microsoft.com/office/drawing/2014/main" xmlns="" id="{A310688F-5A96-53BC-117E-84106D17B4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0586959"/>
              </p:ext>
            </p:extLst>
          </p:nvPr>
        </p:nvGraphicFramePr>
        <p:xfrm>
          <a:off x="755576" y="843558"/>
          <a:ext cx="7560840" cy="3024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98950F8-5C13-74A9-AAE1-B0FAB5C1C973}"/>
              </a:ext>
            </a:extLst>
          </p:cNvPr>
          <p:cNvSpPr txBox="1"/>
          <p:nvPr/>
        </p:nvSpPr>
        <p:spPr>
          <a:xfrm>
            <a:off x="1547664" y="4085078"/>
            <a:ext cx="6316666" cy="646331"/>
          </a:xfrm>
          <a:prstGeom prst="rect">
            <a:avLst/>
          </a:prstGeom>
          <a:solidFill>
            <a:srgbClr val="BA8D2D"/>
          </a:solidFill>
        </p:spPr>
        <p:txBody>
          <a:bodyPr wrap="none" rtlCol="0">
            <a:spAutoFit/>
          </a:bodyPr>
          <a:lstStyle/>
          <a:p>
            <a:pPr algn="ctr"/>
            <a:r>
              <a:rPr lang="el-GR">
                <a:solidFill>
                  <a:schemeClr val="bg1"/>
                </a:solidFill>
              </a:rPr>
              <a:t>Τα ξενοδοχεία κάλυψαν την αυξημένη ζήτηση με αξιοποίηση του</a:t>
            </a:r>
          </a:p>
          <a:p>
            <a:pPr algn="ctr"/>
            <a:r>
              <a:rPr lang="el-GR">
                <a:solidFill>
                  <a:schemeClr val="bg1"/>
                </a:solidFill>
              </a:rPr>
              <a:t>πλεονάζοντος δυναμικού και όχι με ανέγερση νέων μονάδων</a:t>
            </a:r>
          </a:p>
        </p:txBody>
      </p:sp>
    </p:spTree>
    <p:extLst>
      <p:ext uri="{BB962C8B-B14F-4D97-AF65-F5344CB8AC3E}">
        <p14:creationId xmlns:p14="http://schemas.microsoft.com/office/powerpoint/2010/main" val="159005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xmlns="" id="{A673B2E2-D866-4EAF-8FC7-AE7577D388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4" t="7457" r="14512" b="19561"/>
          <a:stretch/>
        </p:blipFill>
        <p:spPr>
          <a:xfrm flipH="1">
            <a:off x="-10547" y="195486"/>
            <a:ext cx="9144001" cy="5143500"/>
          </a:xfrm>
          <a:prstGeom prst="rect">
            <a:avLst/>
          </a:prstGeom>
        </p:spPr>
      </p:pic>
      <p:sp>
        <p:nvSpPr>
          <p:cNvPr id="12" name="正五边形 11"/>
          <p:cNvSpPr/>
          <p:nvPr/>
        </p:nvSpPr>
        <p:spPr>
          <a:xfrm>
            <a:off x="3465856" y="1997581"/>
            <a:ext cx="1138555" cy="1090295"/>
          </a:xfrm>
          <a:prstGeom prst="pentagon">
            <a:avLst/>
          </a:prstGeom>
          <a:solidFill>
            <a:schemeClr val="accent1"/>
          </a:solidFill>
          <a:ln>
            <a:noFill/>
          </a:ln>
          <a:effectLst>
            <a:outerShdw blurRad="127000" dist="1016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思源黑体 CN Light" panose="020B0300000000000000" pitchFamily="34" charset="-122"/>
              <a:ea typeface="思源黑体 CN Light" panose="020B0300000000000000" pitchFamily="34" charset="-122"/>
              <a:sym typeface="思源宋体 CN Light" panose="02020300000000000000" pitchFamily="18" charset="-122"/>
            </a:endParaRPr>
          </a:p>
        </p:txBody>
      </p:sp>
      <p:sp>
        <p:nvSpPr>
          <p:cNvPr id="8" name="TextBox 28"/>
          <p:cNvSpPr txBox="1"/>
          <p:nvPr/>
        </p:nvSpPr>
        <p:spPr>
          <a:xfrm>
            <a:off x="3210373" y="2211710"/>
            <a:ext cx="1505643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altLang="zh-CN" sz="4800" b="1" ker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04</a:t>
            </a:r>
          </a:p>
        </p:txBody>
      </p:sp>
      <p:sp>
        <p:nvSpPr>
          <p:cNvPr id="9" name="TextBox 29"/>
          <p:cNvSpPr txBox="1"/>
          <p:nvPr/>
        </p:nvSpPr>
        <p:spPr>
          <a:xfrm>
            <a:off x="4637395" y="1881783"/>
            <a:ext cx="4233513" cy="581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spcAft>
                <a:spcPts val="45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/>
            </a:pPr>
            <a:r>
              <a:rPr lang="el-GR" altLang="zh-CN" sz="2400" b="1">
                <a:solidFill>
                  <a:schemeClr val="accent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Συμπεράσματα</a:t>
            </a:r>
            <a:endParaRPr lang="en-US" altLang="zh-CN" sz="2400" b="1">
              <a:solidFill>
                <a:schemeClr val="accent2">
                  <a:lumMod val="50000"/>
                </a:schemeClr>
              </a:solidFill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ea"/>
              <a:sym typeface="思源宋体 CN Light" panose="02020300000000000000" pitchFamily="18" charset="-122"/>
            </a:endParaRPr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5FB319BC-F3C6-4D02-6FA9-284346784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18</a:t>
            </a:fld>
            <a:endParaRPr lang="zh-CN" alt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2D7CDC9A-B87C-BEBC-1566-F9F93D5B7C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27" y="352665"/>
            <a:ext cx="1080120" cy="1080120"/>
          </a:xfrm>
          <a:prstGeom prst="rect">
            <a:avLst/>
          </a:prstGeom>
        </p:spPr>
      </p:pic>
      <p:pic>
        <p:nvPicPr>
          <p:cNvPr id="4" name="Εικόνα 3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AF448000-FB1F-7648-5D9F-F6051FEB41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0" y="4650740"/>
            <a:ext cx="494012" cy="59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55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19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1223120" y="267494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Συμπεράσματα</a:t>
            </a:r>
          </a:p>
        </p:txBody>
      </p:sp>
      <p:grpSp>
        <p:nvGrpSpPr>
          <p:cNvPr id="4" name="Ομάδα 3">
            <a:extLst>
              <a:ext uri="{FF2B5EF4-FFF2-40B4-BE49-F238E27FC236}">
                <a16:creationId xmlns:a16="http://schemas.microsoft.com/office/drawing/2014/main" xmlns="" id="{117DEE49-DF97-C579-A6C7-EBC6426061CB}"/>
              </a:ext>
            </a:extLst>
          </p:cNvPr>
          <p:cNvGrpSpPr/>
          <p:nvPr/>
        </p:nvGrpSpPr>
        <p:grpSpPr>
          <a:xfrm>
            <a:off x="837802" y="1134320"/>
            <a:ext cx="7468395" cy="3741686"/>
            <a:chOff x="772781" y="1004186"/>
            <a:chExt cx="7468395" cy="3741686"/>
          </a:xfrm>
        </p:grpSpPr>
        <p:sp>
          <p:nvSpPr>
            <p:cNvPr id="5" name="Ελεύθερη σχεδίαση: Σχήμα 4">
              <a:extLst>
                <a:ext uri="{FF2B5EF4-FFF2-40B4-BE49-F238E27FC236}">
                  <a16:creationId xmlns:a16="http://schemas.microsoft.com/office/drawing/2014/main" xmlns="" id="{E8DE3374-9990-4C79-380B-F81A1B539862}"/>
                </a:ext>
              </a:extLst>
            </p:cNvPr>
            <p:cNvSpPr/>
            <p:nvPr/>
          </p:nvSpPr>
          <p:spPr>
            <a:xfrm>
              <a:off x="772782" y="1004186"/>
              <a:ext cx="7468393" cy="549430"/>
            </a:xfrm>
            <a:custGeom>
              <a:avLst/>
              <a:gdLst>
                <a:gd name="connsiteX0" fmla="*/ 0 w 7992888"/>
                <a:gd name="connsiteY0" fmla="*/ 151961 h 911749"/>
                <a:gd name="connsiteX1" fmla="*/ 151961 w 7992888"/>
                <a:gd name="connsiteY1" fmla="*/ 0 h 911749"/>
                <a:gd name="connsiteX2" fmla="*/ 7840927 w 7992888"/>
                <a:gd name="connsiteY2" fmla="*/ 0 h 911749"/>
                <a:gd name="connsiteX3" fmla="*/ 7992888 w 7992888"/>
                <a:gd name="connsiteY3" fmla="*/ 151961 h 911749"/>
                <a:gd name="connsiteX4" fmla="*/ 7992888 w 7992888"/>
                <a:gd name="connsiteY4" fmla="*/ 759788 h 911749"/>
                <a:gd name="connsiteX5" fmla="*/ 7840927 w 7992888"/>
                <a:gd name="connsiteY5" fmla="*/ 911749 h 911749"/>
                <a:gd name="connsiteX6" fmla="*/ 151961 w 7992888"/>
                <a:gd name="connsiteY6" fmla="*/ 911749 h 911749"/>
                <a:gd name="connsiteX7" fmla="*/ 0 w 7992888"/>
                <a:gd name="connsiteY7" fmla="*/ 759788 h 911749"/>
                <a:gd name="connsiteX8" fmla="*/ 0 w 7992888"/>
                <a:gd name="connsiteY8" fmla="*/ 151961 h 911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92888" h="911749">
                  <a:moveTo>
                    <a:pt x="0" y="151961"/>
                  </a:moveTo>
                  <a:cubicBezTo>
                    <a:pt x="0" y="68035"/>
                    <a:pt x="68035" y="0"/>
                    <a:pt x="151961" y="0"/>
                  </a:cubicBezTo>
                  <a:lnTo>
                    <a:pt x="7840927" y="0"/>
                  </a:lnTo>
                  <a:cubicBezTo>
                    <a:pt x="7924853" y="0"/>
                    <a:pt x="7992888" y="68035"/>
                    <a:pt x="7992888" y="151961"/>
                  </a:cubicBezTo>
                  <a:lnTo>
                    <a:pt x="7992888" y="759788"/>
                  </a:lnTo>
                  <a:cubicBezTo>
                    <a:pt x="7992888" y="843714"/>
                    <a:pt x="7924853" y="911749"/>
                    <a:pt x="7840927" y="911749"/>
                  </a:cubicBezTo>
                  <a:lnTo>
                    <a:pt x="151961" y="911749"/>
                  </a:lnTo>
                  <a:cubicBezTo>
                    <a:pt x="68035" y="911749"/>
                    <a:pt x="0" y="843714"/>
                    <a:pt x="0" y="759788"/>
                  </a:cubicBezTo>
                  <a:lnTo>
                    <a:pt x="0" y="15196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088" tIns="113088" rIns="113088" bIns="113088" numCol="1" spcCol="1270" anchor="ctr" anchorCtr="0">
              <a:noAutofit/>
            </a:bodyPr>
            <a:lstStyle/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itchFamily="2" charset="2"/>
                <a:buChar char="Ø"/>
              </a:pPr>
              <a:r>
                <a:rPr lang="el-GR" dirty="0"/>
                <a:t>Τ</a:t>
              </a:r>
              <a:r>
                <a:rPr lang="el-GR" sz="1800" kern="1200" dirty="0"/>
                <a:t>ο μοντέλο τουριστικής ανάπτυξης της χώρας έχει εισέλθει στο στάδιο της ωρίμανσης.</a:t>
              </a:r>
              <a:endParaRPr lang="en-US" sz="1800" kern="1200" dirty="0"/>
            </a:p>
          </p:txBody>
        </p:sp>
        <p:sp>
          <p:nvSpPr>
            <p:cNvPr id="6" name="Ελεύθερη σχεδίαση: Σχήμα 5">
              <a:extLst>
                <a:ext uri="{FF2B5EF4-FFF2-40B4-BE49-F238E27FC236}">
                  <a16:creationId xmlns:a16="http://schemas.microsoft.com/office/drawing/2014/main" xmlns="" id="{B9925EF0-D910-7E4F-95B4-327CF37DF917}"/>
                </a:ext>
              </a:extLst>
            </p:cNvPr>
            <p:cNvSpPr/>
            <p:nvPr/>
          </p:nvSpPr>
          <p:spPr>
            <a:xfrm>
              <a:off x="772781" y="1672342"/>
              <a:ext cx="7468394" cy="634425"/>
            </a:xfrm>
            <a:custGeom>
              <a:avLst/>
              <a:gdLst>
                <a:gd name="connsiteX0" fmla="*/ 0 w 7992888"/>
                <a:gd name="connsiteY0" fmla="*/ 151961 h 911749"/>
                <a:gd name="connsiteX1" fmla="*/ 151961 w 7992888"/>
                <a:gd name="connsiteY1" fmla="*/ 0 h 911749"/>
                <a:gd name="connsiteX2" fmla="*/ 7840927 w 7992888"/>
                <a:gd name="connsiteY2" fmla="*/ 0 h 911749"/>
                <a:gd name="connsiteX3" fmla="*/ 7992888 w 7992888"/>
                <a:gd name="connsiteY3" fmla="*/ 151961 h 911749"/>
                <a:gd name="connsiteX4" fmla="*/ 7992888 w 7992888"/>
                <a:gd name="connsiteY4" fmla="*/ 759788 h 911749"/>
                <a:gd name="connsiteX5" fmla="*/ 7840927 w 7992888"/>
                <a:gd name="connsiteY5" fmla="*/ 911749 h 911749"/>
                <a:gd name="connsiteX6" fmla="*/ 151961 w 7992888"/>
                <a:gd name="connsiteY6" fmla="*/ 911749 h 911749"/>
                <a:gd name="connsiteX7" fmla="*/ 0 w 7992888"/>
                <a:gd name="connsiteY7" fmla="*/ 759788 h 911749"/>
                <a:gd name="connsiteX8" fmla="*/ 0 w 7992888"/>
                <a:gd name="connsiteY8" fmla="*/ 151961 h 911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92888" h="911749">
                  <a:moveTo>
                    <a:pt x="0" y="151961"/>
                  </a:moveTo>
                  <a:cubicBezTo>
                    <a:pt x="0" y="68035"/>
                    <a:pt x="68035" y="0"/>
                    <a:pt x="151961" y="0"/>
                  </a:cubicBezTo>
                  <a:lnTo>
                    <a:pt x="7840927" y="0"/>
                  </a:lnTo>
                  <a:cubicBezTo>
                    <a:pt x="7924853" y="0"/>
                    <a:pt x="7992888" y="68035"/>
                    <a:pt x="7992888" y="151961"/>
                  </a:cubicBezTo>
                  <a:lnTo>
                    <a:pt x="7992888" y="759788"/>
                  </a:lnTo>
                  <a:cubicBezTo>
                    <a:pt x="7992888" y="843714"/>
                    <a:pt x="7924853" y="911749"/>
                    <a:pt x="7840927" y="911749"/>
                  </a:cubicBezTo>
                  <a:lnTo>
                    <a:pt x="151961" y="911749"/>
                  </a:lnTo>
                  <a:cubicBezTo>
                    <a:pt x="68035" y="911749"/>
                    <a:pt x="0" y="843714"/>
                    <a:pt x="0" y="759788"/>
                  </a:cubicBezTo>
                  <a:lnTo>
                    <a:pt x="0" y="15196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088" tIns="113088" rIns="113088" bIns="113088" numCol="1" spcCol="1270" anchor="ctr" anchorCtr="0">
              <a:noAutofit/>
            </a:bodyPr>
            <a:lstStyle/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itchFamily="2" charset="2"/>
                <a:buChar char="Ø"/>
              </a:pPr>
              <a:r>
                <a:rPr lang="el-GR" sz="1800" kern="1200" dirty="0"/>
                <a:t>Τα τελευταία χρόνια οι δείκτες ΦΙΤΑ στην περιοχή της Αθήνας έχουν επιδεινωθεί, γεγονός που δείχνει μια τάσ</a:t>
              </a:r>
              <a:r>
                <a:rPr lang="el-GR" dirty="0"/>
                <a:t>η κορεσμού στην</a:t>
              </a:r>
              <a:r>
                <a:rPr lang="el-GR" sz="1800" kern="1200" dirty="0"/>
                <a:t> Αθήνα .</a:t>
              </a:r>
              <a:endParaRPr lang="en-US" sz="1800" kern="1200" dirty="0"/>
            </a:p>
          </p:txBody>
        </p:sp>
        <p:sp>
          <p:nvSpPr>
            <p:cNvPr id="7" name="Ελεύθερη σχεδίαση: Σχήμα 6">
              <a:extLst>
                <a:ext uri="{FF2B5EF4-FFF2-40B4-BE49-F238E27FC236}">
                  <a16:creationId xmlns:a16="http://schemas.microsoft.com/office/drawing/2014/main" xmlns="" id="{76C02FBC-E3B7-F4B3-FD3F-506881EA084F}"/>
                </a:ext>
              </a:extLst>
            </p:cNvPr>
            <p:cNvSpPr/>
            <p:nvPr/>
          </p:nvSpPr>
          <p:spPr>
            <a:xfrm>
              <a:off x="772781" y="2441616"/>
              <a:ext cx="7468394" cy="1497191"/>
            </a:xfrm>
            <a:custGeom>
              <a:avLst/>
              <a:gdLst>
                <a:gd name="connsiteX0" fmla="*/ 0 w 7992888"/>
                <a:gd name="connsiteY0" fmla="*/ 151961 h 911749"/>
                <a:gd name="connsiteX1" fmla="*/ 151961 w 7992888"/>
                <a:gd name="connsiteY1" fmla="*/ 0 h 911749"/>
                <a:gd name="connsiteX2" fmla="*/ 7840927 w 7992888"/>
                <a:gd name="connsiteY2" fmla="*/ 0 h 911749"/>
                <a:gd name="connsiteX3" fmla="*/ 7992888 w 7992888"/>
                <a:gd name="connsiteY3" fmla="*/ 151961 h 911749"/>
                <a:gd name="connsiteX4" fmla="*/ 7992888 w 7992888"/>
                <a:gd name="connsiteY4" fmla="*/ 759788 h 911749"/>
                <a:gd name="connsiteX5" fmla="*/ 7840927 w 7992888"/>
                <a:gd name="connsiteY5" fmla="*/ 911749 h 911749"/>
                <a:gd name="connsiteX6" fmla="*/ 151961 w 7992888"/>
                <a:gd name="connsiteY6" fmla="*/ 911749 h 911749"/>
                <a:gd name="connsiteX7" fmla="*/ 0 w 7992888"/>
                <a:gd name="connsiteY7" fmla="*/ 759788 h 911749"/>
                <a:gd name="connsiteX8" fmla="*/ 0 w 7992888"/>
                <a:gd name="connsiteY8" fmla="*/ 151961 h 911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92888" h="911749">
                  <a:moveTo>
                    <a:pt x="0" y="151961"/>
                  </a:moveTo>
                  <a:cubicBezTo>
                    <a:pt x="0" y="68035"/>
                    <a:pt x="68035" y="0"/>
                    <a:pt x="151961" y="0"/>
                  </a:cubicBezTo>
                  <a:lnTo>
                    <a:pt x="7840927" y="0"/>
                  </a:lnTo>
                  <a:cubicBezTo>
                    <a:pt x="7924853" y="0"/>
                    <a:pt x="7992888" y="68035"/>
                    <a:pt x="7992888" y="151961"/>
                  </a:cubicBezTo>
                  <a:lnTo>
                    <a:pt x="7992888" y="759788"/>
                  </a:lnTo>
                  <a:cubicBezTo>
                    <a:pt x="7992888" y="843714"/>
                    <a:pt x="7924853" y="911749"/>
                    <a:pt x="7840927" y="911749"/>
                  </a:cubicBezTo>
                  <a:lnTo>
                    <a:pt x="151961" y="911749"/>
                  </a:lnTo>
                  <a:cubicBezTo>
                    <a:pt x="68035" y="911749"/>
                    <a:pt x="0" y="843714"/>
                    <a:pt x="0" y="759788"/>
                  </a:cubicBezTo>
                  <a:lnTo>
                    <a:pt x="0" y="15196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088" tIns="113088" rIns="113088" bIns="113088" numCol="1" spcCol="1270" anchor="ctr" anchorCtr="0">
              <a:noAutofit/>
            </a:bodyPr>
            <a:lstStyle/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itchFamily="2" charset="2"/>
                <a:buChar char="Ø"/>
              </a:pPr>
              <a:r>
                <a:rPr lang="el-GR" sz="1800" kern="1200" dirty="0"/>
                <a:t>Τα αίτια της επιδείνωσης εντοπίζονται στη μεγάλη αύξηση της ζήτησης για υπηρεσίες καταλύματος, η οποία καλύφθηκε σε συντριπτικό ποσοστό μέσω της ραγδαίας εξάπλωσης καταλυμάτων βραχυχρόνιας μίσθωσης (+374% αύξηση δωματίων), ενώ η αύξηση των ξενοδοχειακών δωματίων ήταν μόλις </a:t>
              </a:r>
              <a:r>
                <a:rPr lang="el-GR" sz="1800" kern="1200"/>
                <a:t>11%.</a:t>
              </a:r>
              <a:endParaRPr lang="en-US" sz="1800" kern="1200" dirty="0"/>
            </a:p>
          </p:txBody>
        </p:sp>
        <p:sp>
          <p:nvSpPr>
            <p:cNvPr id="8" name="Ελεύθερη σχεδίαση: Σχήμα 7">
              <a:extLst>
                <a:ext uri="{FF2B5EF4-FFF2-40B4-BE49-F238E27FC236}">
                  <a16:creationId xmlns:a16="http://schemas.microsoft.com/office/drawing/2014/main" xmlns="" id="{E1679364-A7F0-1B09-4FFE-58C9CF0F3104}"/>
                </a:ext>
              </a:extLst>
            </p:cNvPr>
            <p:cNvSpPr/>
            <p:nvPr/>
          </p:nvSpPr>
          <p:spPr>
            <a:xfrm>
              <a:off x="772782" y="4067674"/>
              <a:ext cx="7468394" cy="678198"/>
            </a:xfrm>
            <a:custGeom>
              <a:avLst/>
              <a:gdLst>
                <a:gd name="connsiteX0" fmla="*/ 0 w 7992888"/>
                <a:gd name="connsiteY0" fmla="*/ 151961 h 911749"/>
                <a:gd name="connsiteX1" fmla="*/ 151961 w 7992888"/>
                <a:gd name="connsiteY1" fmla="*/ 0 h 911749"/>
                <a:gd name="connsiteX2" fmla="*/ 7840927 w 7992888"/>
                <a:gd name="connsiteY2" fmla="*/ 0 h 911749"/>
                <a:gd name="connsiteX3" fmla="*/ 7992888 w 7992888"/>
                <a:gd name="connsiteY3" fmla="*/ 151961 h 911749"/>
                <a:gd name="connsiteX4" fmla="*/ 7992888 w 7992888"/>
                <a:gd name="connsiteY4" fmla="*/ 759788 h 911749"/>
                <a:gd name="connsiteX5" fmla="*/ 7840927 w 7992888"/>
                <a:gd name="connsiteY5" fmla="*/ 911749 h 911749"/>
                <a:gd name="connsiteX6" fmla="*/ 151961 w 7992888"/>
                <a:gd name="connsiteY6" fmla="*/ 911749 h 911749"/>
                <a:gd name="connsiteX7" fmla="*/ 0 w 7992888"/>
                <a:gd name="connsiteY7" fmla="*/ 759788 h 911749"/>
                <a:gd name="connsiteX8" fmla="*/ 0 w 7992888"/>
                <a:gd name="connsiteY8" fmla="*/ 151961 h 9117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92888" h="911749">
                  <a:moveTo>
                    <a:pt x="0" y="151961"/>
                  </a:moveTo>
                  <a:cubicBezTo>
                    <a:pt x="0" y="68035"/>
                    <a:pt x="68035" y="0"/>
                    <a:pt x="151961" y="0"/>
                  </a:cubicBezTo>
                  <a:lnTo>
                    <a:pt x="7840927" y="0"/>
                  </a:lnTo>
                  <a:cubicBezTo>
                    <a:pt x="7924853" y="0"/>
                    <a:pt x="7992888" y="68035"/>
                    <a:pt x="7992888" y="151961"/>
                  </a:cubicBezTo>
                  <a:lnTo>
                    <a:pt x="7992888" y="759788"/>
                  </a:lnTo>
                  <a:cubicBezTo>
                    <a:pt x="7992888" y="843714"/>
                    <a:pt x="7924853" y="911749"/>
                    <a:pt x="7840927" y="911749"/>
                  </a:cubicBezTo>
                  <a:lnTo>
                    <a:pt x="151961" y="911749"/>
                  </a:lnTo>
                  <a:cubicBezTo>
                    <a:pt x="68035" y="911749"/>
                    <a:pt x="0" y="843714"/>
                    <a:pt x="0" y="759788"/>
                  </a:cubicBezTo>
                  <a:lnTo>
                    <a:pt x="0" y="15196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3088" tIns="113088" rIns="113088" bIns="113088" numCol="1" spcCol="1270" anchor="ctr" anchorCtr="0">
              <a:noAutofit/>
            </a:bodyPr>
            <a:lstStyle/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itchFamily="2" charset="2"/>
                <a:buChar char="Ø"/>
              </a:pPr>
              <a:r>
                <a:rPr lang="el-GR" sz="1800" kern="1200" dirty="0"/>
                <a:t>Τα ξενοδοχεία κάλυψαν την αυξημένη ζήτηση μέσω αξιοποίησης του πλεονάζοντος δυναμικού (μείωση από 150% σε 50%)</a:t>
              </a:r>
              <a:r>
                <a:rPr lang="el-GR" dirty="0"/>
                <a:t>.</a:t>
              </a:r>
              <a:endParaRPr lang="en-US" sz="18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87924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图片 47">
            <a:extLst>
              <a:ext uri="{FF2B5EF4-FFF2-40B4-BE49-F238E27FC236}">
                <a16:creationId xmlns:a16="http://schemas.microsoft.com/office/drawing/2014/main" xmlns="" id="{8F0EC598-B123-48E3-B8E0-C1EF633BF63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4" t="7457" r="14512" b="19561"/>
          <a:stretch/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61335" y="646803"/>
            <a:ext cx="3284497" cy="561690"/>
          </a:xfrm>
          <a:prstGeom prst="rect">
            <a:avLst/>
          </a:prstGeom>
          <a:noFill/>
        </p:spPr>
        <p:txBody>
          <a:bodyPr wrap="none" lIns="68520" tIns="34289" rIns="68520" bIns="34289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 defTabSz="684530"/>
            <a:r>
              <a:rPr lang="el-GR" altLang="zh-CN" sz="3200" b="1">
                <a:solidFill>
                  <a:schemeClr val="accent4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ΠΕΡΙΕΧΟΜΕΝΑ</a:t>
            </a:r>
            <a:endParaRPr lang="en-US" altLang="zh-CN" sz="3200" b="1">
              <a:solidFill>
                <a:schemeClr val="accent4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  <a:cs typeface="+mn-ea"/>
              <a:sym typeface="思源宋体 CN Light" panose="02020300000000000000" pitchFamily="18" charset="-122"/>
            </a:endParaRPr>
          </a:p>
        </p:txBody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xmlns="" id="{AA8CD017-4CB0-6F04-BEDC-BF69539B3754}"/>
              </a:ext>
            </a:extLst>
          </p:cNvPr>
          <p:cNvGrpSpPr/>
          <p:nvPr/>
        </p:nvGrpSpPr>
        <p:grpSpPr>
          <a:xfrm>
            <a:off x="1517242" y="3574089"/>
            <a:ext cx="5260489" cy="707886"/>
            <a:chOff x="683568" y="1552159"/>
            <a:chExt cx="5260489" cy="707886"/>
          </a:xfrm>
        </p:grpSpPr>
        <p:sp>
          <p:nvSpPr>
            <p:cNvPr id="44" name="文本框 7"/>
            <p:cNvSpPr txBox="1"/>
            <p:nvPr/>
          </p:nvSpPr>
          <p:spPr>
            <a:xfrm>
              <a:off x="1149906" y="1552159"/>
              <a:ext cx="479415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l-GR" altLang="zh-CN" sz="2000" b="1">
                  <a:solidFill>
                    <a:schemeClr val="tx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Συμπεράσματα</a:t>
              </a:r>
            </a:p>
            <a:p>
              <a:endParaRPr lang="zh-CN" altLang="en-US" sz="2000" b="1">
                <a:solidFill>
                  <a:schemeClr val="tx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  <p:sp>
          <p:nvSpPr>
            <p:cNvPr id="42" name="文本框 5"/>
            <p:cNvSpPr txBox="1"/>
            <p:nvPr/>
          </p:nvSpPr>
          <p:spPr>
            <a:xfrm>
              <a:off x="683568" y="1573363"/>
              <a:ext cx="5757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n-US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0</a:t>
              </a:r>
              <a:r>
                <a:rPr lang="el-GR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4</a:t>
              </a:r>
              <a:r>
                <a:rPr lang="en-US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.</a:t>
              </a:r>
              <a:endParaRPr lang="zh-CN" altLang="en-US" sz="2000" b="1">
                <a:solidFill>
                  <a:schemeClr val="accent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</p:grp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9F5C8229-AE11-9082-4E66-A39AC49E14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2</a:t>
            </a:fld>
            <a:endParaRPr lang="zh-CN" altLang="en-US"/>
          </a:p>
        </p:txBody>
      </p:sp>
      <p:grpSp>
        <p:nvGrpSpPr>
          <p:cNvPr id="8" name="Ομάδα 7">
            <a:extLst>
              <a:ext uri="{FF2B5EF4-FFF2-40B4-BE49-F238E27FC236}">
                <a16:creationId xmlns:a16="http://schemas.microsoft.com/office/drawing/2014/main" xmlns="" id="{83F4B8D2-D74B-AD55-C0EF-6A8FBF8F366C}"/>
              </a:ext>
            </a:extLst>
          </p:cNvPr>
          <p:cNvGrpSpPr/>
          <p:nvPr/>
        </p:nvGrpSpPr>
        <p:grpSpPr>
          <a:xfrm>
            <a:off x="883429" y="2150021"/>
            <a:ext cx="5328682" cy="1015663"/>
            <a:chOff x="683568" y="1474504"/>
            <a:chExt cx="5328682" cy="1015663"/>
          </a:xfrm>
        </p:grpSpPr>
        <p:sp>
          <p:nvSpPr>
            <p:cNvPr id="9" name="文本框 7">
              <a:extLst>
                <a:ext uri="{FF2B5EF4-FFF2-40B4-BE49-F238E27FC236}">
                  <a16:creationId xmlns:a16="http://schemas.microsoft.com/office/drawing/2014/main" xmlns="" id="{CF3A38CB-F936-565C-6C94-79B8C5AA4FD8}"/>
                </a:ext>
              </a:extLst>
            </p:cNvPr>
            <p:cNvSpPr txBox="1"/>
            <p:nvPr/>
          </p:nvSpPr>
          <p:spPr>
            <a:xfrm>
              <a:off x="1218099" y="1474504"/>
              <a:ext cx="479415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l-GR" altLang="zh-CN" sz="2000" b="1">
                  <a:solidFill>
                    <a:schemeClr val="tx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Η Φέρουσα Ικανότητα Τουριστικής Ανάπτυξης της Αθήνας</a:t>
              </a:r>
              <a:br>
                <a:rPr lang="el-GR" altLang="zh-CN" sz="2000" b="1">
                  <a:solidFill>
                    <a:schemeClr val="tx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</a:br>
              <a:endParaRPr lang="zh-CN" altLang="en-US" sz="2000" b="1">
                <a:solidFill>
                  <a:schemeClr val="tx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  <p:sp>
          <p:nvSpPr>
            <p:cNvPr id="10" name="文本框 5">
              <a:extLst>
                <a:ext uri="{FF2B5EF4-FFF2-40B4-BE49-F238E27FC236}">
                  <a16:creationId xmlns:a16="http://schemas.microsoft.com/office/drawing/2014/main" xmlns="" id="{21983192-F4B5-FAF6-4495-36471B5436A8}"/>
                </a:ext>
              </a:extLst>
            </p:cNvPr>
            <p:cNvSpPr txBox="1"/>
            <p:nvPr/>
          </p:nvSpPr>
          <p:spPr>
            <a:xfrm>
              <a:off x="683568" y="1573363"/>
              <a:ext cx="5757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n-US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0</a:t>
              </a:r>
              <a:r>
                <a:rPr lang="el-GR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2</a:t>
              </a:r>
              <a:r>
                <a:rPr lang="en-US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.</a:t>
              </a:r>
              <a:endParaRPr lang="zh-CN" altLang="en-US" sz="2000" b="1">
                <a:solidFill>
                  <a:schemeClr val="accent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</p:grpSp>
      <p:grpSp>
        <p:nvGrpSpPr>
          <p:cNvPr id="4" name="Ομάδα 3">
            <a:extLst>
              <a:ext uri="{FF2B5EF4-FFF2-40B4-BE49-F238E27FC236}">
                <a16:creationId xmlns:a16="http://schemas.microsoft.com/office/drawing/2014/main" xmlns="" id="{CC30F070-7CD0-25AD-195D-A3327FE15712}"/>
              </a:ext>
            </a:extLst>
          </p:cNvPr>
          <p:cNvGrpSpPr/>
          <p:nvPr/>
        </p:nvGrpSpPr>
        <p:grpSpPr>
          <a:xfrm>
            <a:off x="1229343" y="2998169"/>
            <a:ext cx="5315219" cy="707886"/>
            <a:chOff x="683568" y="1553682"/>
            <a:chExt cx="5315219" cy="707886"/>
          </a:xfrm>
        </p:grpSpPr>
        <p:sp>
          <p:nvSpPr>
            <p:cNvPr id="5" name="文本框 7">
              <a:extLst>
                <a:ext uri="{FF2B5EF4-FFF2-40B4-BE49-F238E27FC236}">
                  <a16:creationId xmlns:a16="http://schemas.microsoft.com/office/drawing/2014/main" xmlns="" id="{02772EB0-BA16-D65D-28E7-993EFE769EBE}"/>
                </a:ext>
              </a:extLst>
            </p:cNvPr>
            <p:cNvSpPr txBox="1"/>
            <p:nvPr/>
          </p:nvSpPr>
          <p:spPr>
            <a:xfrm>
              <a:off x="1204636" y="1553682"/>
              <a:ext cx="479415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l-GR" altLang="zh-CN" sz="2000" b="1">
                  <a:solidFill>
                    <a:schemeClr val="tx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Ανάλυση Ευρημάτων</a:t>
              </a:r>
            </a:p>
            <a:p>
              <a:endParaRPr lang="zh-CN" altLang="en-US" sz="2000" b="1">
                <a:solidFill>
                  <a:schemeClr val="tx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  <p:sp>
          <p:nvSpPr>
            <p:cNvPr id="6" name="文本框 5">
              <a:extLst>
                <a:ext uri="{FF2B5EF4-FFF2-40B4-BE49-F238E27FC236}">
                  <a16:creationId xmlns:a16="http://schemas.microsoft.com/office/drawing/2014/main" xmlns="" id="{96189EF1-9658-0286-8E6C-29CDA51E093B}"/>
                </a:ext>
              </a:extLst>
            </p:cNvPr>
            <p:cNvSpPr txBox="1"/>
            <p:nvPr/>
          </p:nvSpPr>
          <p:spPr>
            <a:xfrm>
              <a:off x="683568" y="1573363"/>
              <a:ext cx="5757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n-US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0</a:t>
              </a:r>
              <a:r>
                <a:rPr lang="el-GR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3</a:t>
              </a:r>
              <a:r>
                <a:rPr lang="en-US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.</a:t>
              </a:r>
              <a:endParaRPr lang="zh-CN" altLang="en-US" sz="2000" b="1">
                <a:solidFill>
                  <a:schemeClr val="accent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xmlns="" id="{80C598F5-6A49-656C-B1CF-4C34691B6618}"/>
              </a:ext>
            </a:extLst>
          </p:cNvPr>
          <p:cNvGrpSpPr/>
          <p:nvPr/>
        </p:nvGrpSpPr>
        <p:grpSpPr>
          <a:xfrm>
            <a:off x="611560" y="1413456"/>
            <a:ext cx="5400600" cy="1015663"/>
            <a:chOff x="683568" y="1484070"/>
            <a:chExt cx="5400600" cy="1015663"/>
          </a:xfrm>
        </p:grpSpPr>
        <p:sp>
          <p:nvSpPr>
            <p:cNvPr id="12" name="文本框 7">
              <a:extLst>
                <a:ext uri="{FF2B5EF4-FFF2-40B4-BE49-F238E27FC236}">
                  <a16:creationId xmlns:a16="http://schemas.microsoft.com/office/drawing/2014/main" xmlns="" id="{A024ABB9-263C-17AD-0E24-C5EACBD4957C}"/>
                </a:ext>
              </a:extLst>
            </p:cNvPr>
            <p:cNvSpPr txBox="1"/>
            <p:nvPr/>
          </p:nvSpPr>
          <p:spPr>
            <a:xfrm>
              <a:off x="1290017" y="1484070"/>
              <a:ext cx="479415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l-GR" altLang="zh-CN" sz="2000" b="1">
                  <a:solidFill>
                    <a:schemeClr val="tx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Η Έννοια της Φέρουσας Ικανότητας</a:t>
              </a:r>
            </a:p>
            <a:p>
              <a:endParaRPr lang="zh-CN" altLang="en-US" sz="2000" b="1">
                <a:solidFill>
                  <a:schemeClr val="tx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  <p:sp>
          <p:nvSpPr>
            <p:cNvPr id="13" name="文本框 5">
              <a:extLst>
                <a:ext uri="{FF2B5EF4-FFF2-40B4-BE49-F238E27FC236}">
                  <a16:creationId xmlns:a16="http://schemas.microsoft.com/office/drawing/2014/main" xmlns="" id="{9675681C-032B-3649-AD09-A9DB1CEE1EFD}"/>
                </a:ext>
              </a:extLst>
            </p:cNvPr>
            <p:cNvSpPr txBox="1"/>
            <p:nvPr/>
          </p:nvSpPr>
          <p:spPr>
            <a:xfrm>
              <a:off x="683568" y="1573363"/>
              <a:ext cx="5437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en-US" altLang="zh-CN" sz="2000" b="1">
                  <a:solidFill>
                    <a:schemeClr val="accent2"/>
                  </a:solidFill>
                  <a:latin typeface="思源黑体 CN Light" panose="020B0300000000000000" pitchFamily="34" charset="-122"/>
                  <a:ea typeface="思源黑体 CN Light" panose="020B0300000000000000" pitchFamily="34" charset="-122"/>
                  <a:cs typeface="+mn-ea"/>
                  <a:sym typeface="思源宋体 CN Light" panose="02020300000000000000" pitchFamily="18" charset="-122"/>
                </a:rPr>
                <a:t>01.</a:t>
              </a:r>
              <a:endParaRPr lang="zh-CN" altLang="en-US" sz="2000" b="1">
                <a:solidFill>
                  <a:schemeClr val="accent2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endParaRPr>
            </a:p>
          </p:txBody>
        </p:sp>
      </p:grpSp>
      <p:pic>
        <p:nvPicPr>
          <p:cNvPr id="14" name="Εικόνα 13">
            <a:extLst>
              <a:ext uri="{FF2B5EF4-FFF2-40B4-BE49-F238E27FC236}">
                <a16:creationId xmlns:a16="http://schemas.microsoft.com/office/drawing/2014/main" xmlns="" id="{994DF29E-3374-5167-6A15-56D0421991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23478"/>
            <a:ext cx="1080120" cy="1080120"/>
          </a:xfrm>
          <a:prstGeom prst="rect">
            <a:avLst/>
          </a:prstGeom>
        </p:spPr>
      </p:pic>
      <p:pic>
        <p:nvPicPr>
          <p:cNvPr id="15" name="Εικόνα 14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12F26C54-280B-4ABD-A667-557A9544C1A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29" y="4421553"/>
            <a:ext cx="494012" cy="59454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20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1223120" y="267494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Συμπεράσματα</a:t>
            </a:r>
          </a:p>
        </p:txBody>
      </p:sp>
      <p:grpSp>
        <p:nvGrpSpPr>
          <p:cNvPr id="4" name="Ομάδα 3">
            <a:extLst>
              <a:ext uri="{FF2B5EF4-FFF2-40B4-BE49-F238E27FC236}">
                <a16:creationId xmlns:a16="http://schemas.microsoft.com/office/drawing/2014/main" xmlns="" id="{DF72B52B-4C45-E146-E874-36602867598A}"/>
              </a:ext>
            </a:extLst>
          </p:cNvPr>
          <p:cNvGrpSpPr/>
          <p:nvPr/>
        </p:nvGrpSpPr>
        <p:grpSpPr>
          <a:xfrm>
            <a:off x="704876" y="1864495"/>
            <a:ext cx="7468393" cy="1679406"/>
            <a:chOff x="585569" y="2012579"/>
            <a:chExt cx="7468393" cy="1679406"/>
          </a:xfrm>
        </p:grpSpPr>
        <p:sp>
          <p:nvSpPr>
            <p:cNvPr id="6" name="Ελεύθερη σχεδίαση: Σχήμα 5">
              <a:extLst>
                <a:ext uri="{FF2B5EF4-FFF2-40B4-BE49-F238E27FC236}">
                  <a16:creationId xmlns:a16="http://schemas.microsoft.com/office/drawing/2014/main" xmlns="" id="{C65B5773-5F01-3595-A8B1-5BAF3F4CDE54}"/>
                </a:ext>
              </a:extLst>
            </p:cNvPr>
            <p:cNvSpPr/>
            <p:nvPr/>
          </p:nvSpPr>
          <p:spPr>
            <a:xfrm>
              <a:off x="585569" y="2012579"/>
              <a:ext cx="7468393" cy="833012"/>
            </a:xfrm>
            <a:custGeom>
              <a:avLst/>
              <a:gdLst>
                <a:gd name="connsiteX0" fmla="*/ 0 w 8136904"/>
                <a:gd name="connsiteY0" fmla="*/ 219363 h 1316154"/>
                <a:gd name="connsiteX1" fmla="*/ 219363 w 8136904"/>
                <a:gd name="connsiteY1" fmla="*/ 0 h 1316154"/>
                <a:gd name="connsiteX2" fmla="*/ 7917541 w 8136904"/>
                <a:gd name="connsiteY2" fmla="*/ 0 h 1316154"/>
                <a:gd name="connsiteX3" fmla="*/ 8136904 w 8136904"/>
                <a:gd name="connsiteY3" fmla="*/ 219363 h 1316154"/>
                <a:gd name="connsiteX4" fmla="*/ 8136904 w 8136904"/>
                <a:gd name="connsiteY4" fmla="*/ 1096791 h 1316154"/>
                <a:gd name="connsiteX5" fmla="*/ 7917541 w 8136904"/>
                <a:gd name="connsiteY5" fmla="*/ 1316154 h 1316154"/>
                <a:gd name="connsiteX6" fmla="*/ 219363 w 8136904"/>
                <a:gd name="connsiteY6" fmla="*/ 1316154 h 1316154"/>
                <a:gd name="connsiteX7" fmla="*/ 0 w 8136904"/>
                <a:gd name="connsiteY7" fmla="*/ 1096791 h 1316154"/>
                <a:gd name="connsiteX8" fmla="*/ 0 w 8136904"/>
                <a:gd name="connsiteY8" fmla="*/ 219363 h 1316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36904" h="1316154">
                  <a:moveTo>
                    <a:pt x="0" y="219363"/>
                  </a:moveTo>
                  <a:cubicBezTo>
                    <a:pt x="0" y="98212"/>
                    <a:pt x="98212" y="0"/>
                    <a:pt x="219363" y="0"/>
                  </a:cubicBezTo>
                  <a:lnTo>
                    <a:pt x="7917541" y="0"/>
                  </a:lnTo>
                  <a:cubicBezTo>
                    <a:pt x="8038692" y="0"/>
                    <a:pt x="8136904" y="98212"/>
                    <a:pt x="8136904" y="219363"/>
                  </a:cubicBezTo>
                  <a:lnTo>
                    <a:pt x="8136904" y="1096791"/>
                  </a:lnTo>
                  <a:cubicBezTo>
                    <a:pt x="8136904" y="1217942"/>
                    <a:pt x="8038692" y="1316154"/>
                    <a:pt x="7917541" y="1316154"/>
                  </a:cubicBezTo>
                  <a:lnTo>
                    <a:pt x="219363" y="1316154"/>
                  </a:lnTo>
                  <a:cubicBezTo>
                    <a:pt x="98212" y="1316154"/>
                    <a:pt x="0" y="1217942"/>
                    <a:pt x="0" y="1096791"/>
                  </a:cubicBezTo>
                  <a:lnTo>
                    <a:pt x="0" y="21936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2829" tIns="132829" rIns="132829" bIns="132829" numCol="1" spcCol="1270" anchor="ctr" anchorCtr="0">
              <a:noAutofit/>
            </a:bodyPr>
            <a:lstStyle/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itchFamily="2" charset="2"/>
                <a:buChar char="Ø"/>
              </a:pPr>
              <a:r>
                <a:rPr lang="el-GR" sz="1800" kern="1200" dirty="0"/>
                <a:t>Για παράδειγμα, η ποιοτικ</a:t>
              </a:r>
              <a:r>
                <a:rPr lang="el-GR" dirty="0"/>
                <a:t>ή αναβάθμιση των καταλυμάτων και η μείωση της εποχικότητας συμβάλλουν θετικά στην ανανέωση του τουριστικού προϊόντος.</a:t>
              </a:r>
              <a:endParaRPr lang="el-GR" sz="1800" kern="1200" dirty="0"/>
            </a:p>
          </p:txBody>
        </p:sp>
        <p:sp>
          <p:nvSpPr>
            <p:cNvPr id="7" name="Ελεύθερη σχεδίαση: Σχήμα 6">
              <a:extLst>
                <a:ext uri="{FF2B5EF4-FFF2-40B4-BE49-F238E27FC236}">
                  <a16:creationId xmlns:a16="http://schemas.microsoft.com/office/drawing/2014/main" xmlns="" id="{58D9FD7D-B847-FE98-2EF7-36DC0F149CDB}"/>
                </a:ext>
              </a:extLst>
            </p:cNvPr>
            <p:cNvSpPr/>
            <p:nvPr/>
          </p:nvSpPr>
          <p:spPr>
            <a:xfrm>
              <a:off x="585569" y="2970054"/>
              <a:ext cx="7468393" cy="721931"/>
            </a:xfrm>
            <a:custGeom>
              <a:avLst/>
              <a:gdLst>
                <a:gd name="connsiteX0" fmla="*/ 0 w 8136904"/>
                <a:gd name="connsiteY0" fmla="*/ 219363 h 1316154"/>
                <a:gd name="connsiteX1" fmla="*/ 219363 w 8136904"/>
                <a:gd name="connsiteY1" fmla="*/ 0 h 1316154"/>
                <a:gd name="connsiteX2" fmla="*/ 7917541 w 8136904"/>
                <a:gd name="connsiteY2" fmla="*/ 0 h 1316154"/>
                <a:gd name="connsiteX3" fmla="*/ 8136904 w 8136904"/>
                <a:gd name="connsiteY3" fmla="*/ 219363 h 1316154"/>
                <a:gd name="connsiteX4" fmla="*/ 8136904 w 8136904"/>
                <a:gd name="connsiteY4" fmla="*/ 1096791 h 1316154"/>
                <a:gd name="connsiteX5" fmla="*/ 7917541 w 8136904"/>
                <a:gd name="connsiteY5" fmla="*/ 1316154 h 1316154"/>
                <a:gd name="connsiteX6" fmla="*/ 219363 w 8136904"/>
                <a:gd name="connsiteY6" fmla="*/ 1316154 h 1316154"/>
                <a:gd name="connsiteX7" fmla="*/ 0 w 8136904"/>
                <a:gd name="connsiteY7" fmla="*/ 1096791 h 1316154"/>
                <a:gd name="connsiteX8" fmla="*/ 0 w 8136904"/>
                <a:gd name="connsiteY8" fmla="*/ 219363 h 1316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36904" h="1316154">
                  <a:moveTo>
                    <a:pt x="0" y="219363"/>
                  </a:moveTo>
                  <a:cubicBezTo>
                    <a:pt x="0" y="98212"/>
                    <a:pt x="98212" y="0"/>
                    <a:pt x="219363" y="0"/>
                  </a:cubicBezTo>
                  <a:lnTo>
                    <a:pt x="7917541" y="0"/>
                  </a:lnTo>
                  <a:cubicBezTo>
                    <a:pt x="8038692" y="0"/>
                    <a:pt x="8136904" y="98212"/>
                    <a:pt x="8136904" y="219363"/>
                  </a:cubicBezTo>
                  <a:lnTo>
                    <a:pt x="8136904" y="1096791"/>
                  </a:lnTo>
                  <a:cubicBezTo>
                    <a:pt x="8136904" y="1217942"/>
                    <a:pt x="8038692" y="1316154"/>
                    <a:pt x="7917541" y="1316154"/>
                  </a:cubicBezTo>
                  <a:lnTo>
                    <a:pt x="219363" y="1316154"/>
                  </a:lnTo>
                  <a:cubicBezTo>
                    <a:pt x="98212" y="1316154"/>
                    <a:pt x="0" y="1217942"/>
                    <a:pt x="0" y="1096791"/>
                  </a:cubicBezTo>
                  <a:lnTo>
                    <a:pt x="0" y="21936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32829" tIns="132829" rIns="132829" bIns="132829" numCol="1" spcCol="1270" anchor="ctr" anchorCtr="0">
              <a:noAutofit/>
            </a:bodyPr>
            <a:lstStyle/>
            <a:p>
              <a:pPr marL="285750" lvl="0" indent="-2857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itchFamily="2" charset="2"/>
                <a:buChar char="Ø"/>
              </a:pPr>
              <a:r>
                <a:rPr lang="el-GR" sz="1800" kern="1200" dirty="0"/>
                <a:t>Αντιθέτως, η χωρίς ποιοτικά κριτήρια εξάπλωση νέων καταλυμάτων τείνει να επιδεινώσει τους δείκτες ΦΙΤΑ. </a:t>
              </a:r>
              <a:endParaRPr lang="en-US" sz="1800" kern="1200" dirty="0"/>
            </a:p>
          </p:txBody>
        </p:sp>
      </p:grpSp>
      <p:sp>
        <p:nvSpPr>
          <p:cNvPr id="8" name="Ελεύθερη σχεδίαση: Σχήμα 6">
            <a:extLst>
              <a:ext uri="{FF2B5EF4-FFF2-40B4-BE49-F238E27FC236}">
                <a16:creationId xmlns:a16="http://schemas.microsoft.com/office/drawing/2014/main" xmlns="" id="{4122E088-64ED-071D-04E9-644B75C6CA23}"/>
              </a:ext>
            </a:extLst>
          </p:cNvPr>
          <p:cNvSpPr/>
          <p:nvPr/>
        </p:nvSpPr>
        <p:spPr>
          <a:xfrm>
            <a:off x="704877" y="3700000"/>
            <a:ext cx="7468393" cy="639060"/>
          </a:xfrm>
          <a:custGeom>
            <a:avLst/>
            <a:gdLst>
              <a:gd name="connsiteX0" fmla="*/ 0 w 8136904"/>
              <a:gd name="connsiteY0" fmla="*/ 219363 h 1316154"/>
              <a:gd name="connsiteX1" fmla="*/ 219363 w 8136904"/>
              <a:gd name="connsiteY1" fmla="*/ 0 h 1316154"/>
              <a:gd name="connsiteX2" fmla="*/ 7917541 w 8136904"/>
              <a:gd name="connsiteY2" fmla="*/ 0 h 1316154"/>
              <a:gd name="connsiteX3" fmla="*/ 8136904 w 8136904"/>
              <a:gd name="connsiteY3" fmla="*/ 219363 h 1316154"/>
              <a:gd name="connsiteX4" fmla="*/ 8136904 w 8136904"/>
              <a:gd name="connsiteY4" fmla="*/ 1096791 h 1316154"/>
              <a:gd name="connsiteX5" fmla="*/ 7917541 w 8136904"/>
              <a:gd name="connsiteY5" fmla="*/ 1316154 h 1316154"/>
              <a:gd name="connsiteX6" fmla="*/ 219363 w 8136904"/>
              <a:gd name="connsiteY6" fmla="*/ 1316154 h 1316154"/>
              <a:gd name="connsiteX7" fmla="*/ 0 w 8136904"/>
              <a:gd name="connsiteY7" fmla="*/ 1096791 h 1316154"/>
              <a:gd name="connsiteX8" fmla="*/ 0 w 8136904"/>
              <a:gd name="connsiteY8" fmla="*/ 219363 h 1316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36904" h="1316154">
                <a:moveTo>
                  <a:pt x="0" y="219363"/>
                </a:moveTo>
                <a:cubicBezTo>
                  <a:pt x="0" y="98212"/>
                  <a:pt x="98212" y="0"/>
                  <a:pt x="219363" y="0"/>
                </a:cubicBezTo>
                <a:lnTo>
                  <a:pt x="7917541" y="0"/>
                </a:lnTo>
                <a:cubicBezTo>
                  <a:pt x="8038692" y="0"/>
                  <a:pt x="8136904" y="98212"/>
                  <a:pt x="8136904" y="219363"/>
                </a:cubicBezTo>
                <a:lnTo>
                  <a:pt x="8136904" y="1096791"/>
                </a:lnTo>
                <a:cubicBezTo>
                  <a:pt x="8136904" y="1217942"/>
                  <a:pt x="8038692" y="1316154"/>
                  <a:pt x="7917541" y="1316154"/>
                </a:cubicBezTo>
                <a:lnTo>
                  <a:pt x="219363" y="1316154"/>
                </a:lnTo>
                <a:cubicBezTo>
                  <a:pt x="98212" y="1316154"/>
                  <a:pt x="0" y="1217942"/>
                  <a:pt x="0" y="1096791"/>
                </a:cubicBezTo>
                <a:lnTo>
                  <a:pt x="0" y="21936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2829" tIns="132829" rIns="132829" bIns="132829" numCol="1" spcCol="1270" anchor="ctr" anchorCtr="0">
            <a:noAutofit/>
          </a:bodyPr>
          <a:lstStyle/>
          <a:p>
            <a:pPr marL="285750" lvl="0" indent="-28575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Ø"/>
            </a:pPr>
            <a:r>
              <a:rPr lang="el-GR" dirty="0"/>
              <a:t>Ο</a:t>
            </a:r>
            <a:r>
              <a:rPr lang="el-GR" sz="1800" kern="1200" dirty="0"/>
              <a:t>ι συνθήκες είναι ώριμες για μία συζήτηση σχετικά με το μοντέλο τουριστικής ανάπτυξης που θα ακολουθήσουμε για τα επόμενα χρόνια.</a:t>
            </a:r>
            <a:endParaRPr lang="en-US" sz="1800" kern="1200" dirty="0"/>
          </a:p>
        </p:txBody>
      </p:sp>
      <p:sp>
        <p:nvSpPr>
          <p:cNvPr id="9" name="Ελεύθερη σχεδίαση: Σχήμα 4">
            <a:extLst>
              <a:ext uri="{FF2B5EF4-FFF2-40B4-BE49-F238E27FC236}">
                <a16:creationId xmlns:a16="http://schemas.microsoft.com/office/drawing/2014/main" xmlns="" id="{56235F58-7CC5-0B43-EF96-876292E9EF5F}"/>
              </a:ext>
            </a:extLst>
          </p:cNvPr>
          <p:cNvSpPr/>
          <p:nvPr/>
        </p:nvSpPr>
        <p:spPr>
          <a:xfrm>
            <a:off x="704875" y="1081841"/>
            <a:ext cx="7468393" cy="630434"/>
          </a:xfrm>
          <a:custGeom>
            <a:avLst/>
            <a:gdLst>
              <a:gd name="connsiteX0" fmla="*/ 0 w 7992888"/>
              <a:gd name="connsiteY0" fmla="*/ 151961 h 911749"/>
              <a:gd name="connsiteX1" fmla="*/ 151961 w 7992888"/>
              <a:gd name="connsiteY1" fmla="*/ 0 h 911749"/>
              <a:gd name="connsiteX2" fmla="*/ 7840927 w 7992888"/>
              <a:gd name="connsiteY2" fmla="*/ 0 h 911749"/>
              <a:gd name="connsiteX3" fmla="*/ 7992888 w 7992888"/>
              <a:gd name="connsiteY3" fmla="*/ 151961 h 911749"/>
              <a:gd name="connsiteX4" fmla="*/ 7992888 w 7992888"/>
              <a:gd name="connsiteY4" fmla="*/ 759788 h 911749"/>
              <a:gd name="connsiteX5" fmla="*/ 7840927 w 7992888"/>
              <a:gd name="connsiteY5" fmla="*/ 911749 h 911749"/>
              <a:gd name="connsiteX6" fmla="*/ 151961 w 7992888"/>
              <a:gd name="connsiteY6" fmla="*/ 911749 h 911749"/>
              <a:gd name="connsiteX7" fmla="*/ 0 w 7992888"/>
              <a:gd name="connsiteY7" fmla="*/ 759788 h 911749"/>
              <a:gd name="connsiteX8" fmla="*/ 0 w 7992888"/>
              <a:gd name="connsiteY8" fmla="*/ 151961 h 911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92888" h="911749">
                <a:moveTo>
                  <a:pt x="0" y="151961"/>
                </a:moveTo>
                <a:cubicBezTo>
                  <a:pt x="0" y="68035"/>
                  <a:pt x="68035" y="0"/>
                  <a:pt x="151961" y="0"/>
                </a:cubicBezTo>
                <a:lnTo>
                  <a:pt x="7840927" y="0"/>
                </a:lnTo>
                <a:cubicBezTo>
                  <a:pt x="7924853" y="0"/>
                  <a:pt x="7992888" y="68035"/>
                  <a:pt x="7992888" y="151961"/>
                </a:cubicBezTo>
                <a:lnTo>
                  <a:pt x="7992888" y="759788"/>
                </a:lnTo>
                <a:cubicBezTo>
                  <a:pt x="7992888" y="843714"/>
                  <a:pt x="7924853" y="911749"/>
                  <a:pt x="7840927" y="911749"/>
                </a:cubicBezTo>
                <a:lnTo>
                  <a:pt x="151961" y="911749"/>
                </a:lnTo>
                <a:cubicBezTo>
                  <a:pt x="68035" y="911749"/>
                  <a:pt x="0" y="843714"/>
                  <a:pt x="0" y="759788"/>
                </a:cubicBezTo>
                <a:lnTo>
                  <a:pt x="0" y="15196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088" tIns="113088" rIns="113088" bIns="113088" numCol="1" spcCol="1270" anchor="ctr" anchorCtr="0">
            <a:noAutofit/>
          </a:bodyPr>
          <a:lstStyle/>
          <a:p>
            <a:pPr marL="285750" lvl="0" indent="-285750" algn="l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Ø"/>
            </a:pPr>
            <a:r>
              <a:rPr lang="el-GR" sz="1800" kern="1200" dirty="0"/>
              <a:t>Η ανάλυση δείχνει ότι απαιτείται ανανέωση του τουριστικού προϊόντος ώστε να αποφευχθεί ο κορεσμός και η παρακμή.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608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xmlns="" id="{A822F9ED-6A5E-4514-B193-501468BF63E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3" t="7457" r="8516" b="14161"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78216" y="1563026"/>
            <a:ext cx="50524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31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zh-CN" sz="3000" b="0" i="1" u="none" strike="noStrike" kern="1200" cap="none" spc="400" normalizeH="0" baseline="0" noProof="0">
                <a:ln>
                  <a:noFill/>
                </a:ln>
                <a:solidFill>
                  <a:srgbClr val="2932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  <a:sym typeface="思源宋体 CN Light" panose="02020300000000000000" pitchFamily="18" charset="-122"/>
              </a:rPr>
              <a:t>Ευχαριστούμε για την προσοχή σας</a:t>
            </a:r>
            <a:r>
              <a:rPr kumimoji="0" lang="zh-CN" altLang="en-US" sz="3000" b="0" i="1" u="none" strike="noStrike" kern="1200" cap="none" spc="400" normalizeH="0" baseline="0" noProof="0">
                <a:ln>
                  <a:noFill/>
                </a:ln>
                <a:solidFill>
                  <a:srgbClr val="29324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思源黑体 CN Light" panose="020B0300000000000000" pitchFamily="34" charset="-122"/>
                <a:ea typeface="思源黑体 CN Light" panose="020B0300000000000000" pitchFamily="34" charset="-122"/>
                <a:cs typeface="+mn-cs"/>
                <a:sym typeface="思源宋体 CN Light" panose="02020300000000000000" pitchFamily="18" charset="-122"/>
              </a:rPr>
              <a:t>！</a:t>
            </a:r>
            <a:endParaRPr kumimoji="0" lang="en-US" altLang="zh-CN" sz="3000" b="0" i="1" u="none" strike="noStrike" kern="1200" cap="none" spc="400" normalizeH="0" baseline="0" noProof="0">
              <a:ln>
                <a:noFill/>
              </a:ln>
              <a:solidFill>
                <a:srgbClr val="29324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cs"/>
              <a:sym typeface="思源宋体 CN Light" panose="02020300000000000000" pitchFamily="18" charset="-122"/>
            </a:endParaRPr>
          </a:p>
        </p:txBody>
      </p:sp>
      <p:grpSp>
        <p:nvGrpSpPr>
          <p:cNvPr id="6" name="Ομάδα 5">
            <a:extLst>
              <a:ext uri="{FF2B5EF4-FFF2-40B4-BE49-F238E27FC236}">
                <a16:creationId xmlns:a16="http://schemas.microsoft.com/office/drawing/2014/main" xmlns="" id="{04358947-A563-D97D-C708-422512F42D85}"/>
              </a:ext>
            </a:extLst>
          </p:cNvPr>
          <p:cNvGrpSpPr/>
          <p:nvPr/>
        </p:nvGrpSpPr>
        <p:grpSpPr>
          <a:xfrm>
            <a:off x="527652" y="258055"/>
            <a:ext cx="5203024" cy="701439"/>
            <a:chOff x="534883" y="211810"/>
            <a:chExt cx="5203024" cy="701439"/>
          </a:xfrm>
        </p:grpSpPr>
        <p:pic>
          <p:nvPicPr>
            <p:cNvPr id="8" name="Εικόνα 7" descr="Εικόνα που περιέχει κείμενο, clipart&#10;&#10;Περιγραφή που δημιουργήθηκε αυτόματα">
              <a:extLst>
                <a:ext uri="{FF2B5EF4-FFF2-40B4-BE49-F238E27FC236}">
                  <a16:creationId xmlns:a16="http://schemas.microsoft.com/office/drawing/2014/main" xmlns="" id="{E0218B75-83D9-C0C3-3DF2-25FCF4018CA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883" y="211810"/>
              <a:ext cx="582828" cy="701439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4C286682-134B-85BE-2C63-4273EB8DE444}"/>
                </a:ext>
              </a:extLst>
            </p:cNvPr>
            <p:cNvSpPr txBox="1"/>
            <p:nvPr/>
          </p:nvSpPr>
          <p:spPr>
            <a:xfrm>
              <a:off x="1118495" y="352281"/>
              <a:ext cx="461941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31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sz="1400" b="0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Times New Roman" panose="02020603050405020304" pitchFamily="18" charset="0"/>
                  <a:cs typeface="+mn-cs"/>
                </a:rPr>
                <a:t>ΙΝΣΤΙΤΟΥΤΟ </a:t>
              </a:r>
              <a:r>
                <a:rPr kumimoji="0" lang="el-GR" sz="1400" b="0" i="0" u="none" strike="noStrike" kern="1200" cap="none" spc="0" normalizeH="0" baseline="0" noProof="0">
                  <a:ln>
                    <a:noFill/>
                  </a:ln>
                  <a:solidFill>
                    <a:srgbClr val="755B25"/>
                  </a:solidFill>
                  <a:effectLst/>
                  <a:uLnTx/>
                  <a:uFillTx/>
                  <a:latin typeface="Cambria" panose="02040503050406030204" pitchFamily="18" charset="0"/>
                  <a:ea typeface="Times New Roman" panose="02020603050405020304" pitchFamily="18" charset="0"/>
                  <a:cs typeface="+mn-cs"/>
                </a:rPr>
                <a:t>ΤΟΥΡΙΣΤΙΚΩΝ </a:t>
              </a:r>
              <a:r>
                <a:rPr kumimoji="0" lang="el-GR" sz="1400" b="0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Times New Roman" panose="02020603050405020304" pitchFamily="18" charset="0"/>
                  <a:cs typeface="+mn-cs"/>
                </a:rPr>
                <a:t>ΕΡΕΥΝΩΝ ΚΑΙ </a:t>
              </a:r>
              <a:r>
                <a:rPr kumimoji="0" lang="el-GR" sz="1400" b="0" i="0" u="none" strike="noStrike" kern="1200" cap="none" spc="0" normalizeH="0" baseline="0" noProof="0">
                  <a:ln>
                    <a:noFill/>
                  </a:ln>
                  <a:solidFill>
                    <a:srgbClr val="755B25"/>
                  </a:solidFill>
                  <a:effectLst/>
                  <a:uLnTx/>
                  <a:uFillTx/>
                  <a:latin typeface="Cambria" panose="02040503050406030204" pitchFamily="18" charset="0"/>
                  <a:ea typeface="Times New Roman" panose="02020603050405020304" pitchFamily="18" charset="0"/>
                  <a:cs typeface="+mn-cs"/>
                </a:rPr>
                <a:t>ΠΡΟΒΛΕΨΕΩΝ</a:t>
              </a:r>
              <a:endPara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endParaRPr>
            </a:p>
            <a:p>
              <a:pPr marL="0" marR="0" lvl="0" indent="0" algn="l" defTabSz="91313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755B25"/>
                  </a:solidFill>
                  <a:effectLst/>
                  <a:uLnTx/>
                  <a:uFillTx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RESEARCH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INSTITUTE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755B25"/>
                  </a:solidFill>
                  <a:effectLst/>
                  <a:uLnTx/>
                  <a:uFillTx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 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mbria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TOURISΜ</a:t>
              </a:r>
              <a:endPara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pic>
        <p:nvPicPr>
          <p:cNvPr id="7" name="Εικόνα 6">
            <a:extLst>
              <a:ext uri="{FF2B5EF4-FFF2-40B4-BE49-F238E27FC236}">
                <a16:creationId xmlns:a16="http://schemas.microsoft.com/office/drawing/2014/main" xmlns="" id="{D764FB61-3A52-A1D9-18AC-C0DEF272E43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950" y="2677458"/>
            <a:ext cx="1736814" cy="1736814"/>
          </a:xfrm>
          <a:prstGeom prst="rect">
            <a:avLst/>
          </a:prstGeom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xmlns="" id="{0CE99A4B-F669-F480-3774-277ADCB9BE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4320"/>
            <a:ext cx="1355648" cy="1355648"/>
          </a:xfrm>
          <a:prstGeom prst="rect">
            <a:avLst/>
          </a:prstGeom>
        </p:spPr>
      </p:pic>
      <p:pic>
        <p:nvPicPr>
          <p:cNvPr id="5" name="Εικόνα 4" descr="Εικόνα που περιέχει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0EA64BAE-DCC9-D816-9A88-5F4F527D9B8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84" y="4466065"/>
            <a:ext cx="3134366" cy="562579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232419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xmlns="" id="{A673B2E2-D866-4EAF-8FC7-AE7577D388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4" t="7457" r="14512" b="19561"/>
          <a:stretch/>
        </p:blipFill>
        <p:spPr>
          <a:xfrm flipH="1">
            <a:off x="-10547" y="195486"/>
            <a:ext cx="9144001" cy="5143500"/>
          </a:xfrm>
          <a:prstGeom prst="rect">
            <a:avLst/>
          </a:prstGeom>
        </p:spPr>
      </p:pic>
      <p:sp>
        <p:nvSpPr>
          <p:cNvPr id="12" name="正五边形 11"/>
          <p:cNvSpPr/>
          <p:nvPr/>
        </p:nvSpPr>
        <p:spPr>
          <a:xfrm>
            <a:off x="3465856" y="1997581"/>
            <a:ext cx="1138555" cy="1090295"/>
          </a:xfrm>
          <a:prstGeom prst="pentagon">
            <a:avLst/>
          </a:prstGeom>
          <a:solidFill>
            <a:schemeClr val="accent1"/>
          </a:solidFill>
          <a:ln>
            <a:noFill/>
          </a:ln>
          <a:effectLst>
            <a:outerShdw blurRad="127000" dist="1016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思源黑体 CN Light" panose="020B0300000000000000" pitchFamily="34" charset="-122"/>
              <a:ea typeface="思源黑体 CN Light" panose="020B0300000000000000" pitchFamily="34" charset="-122"/>
              <a:sym typeface="思源宋体 CN Light" panose="02020300000000000000" pitchFamily="18" charset="-122"/>
            </a:endParaRPr>
          </a:p>
        </p:txBody>
      </p:sp>
      <p:sp>
        <p:nvSpPr>
          <p:cNvPr id="8" name="TextBox 28"/>
          <p:cNvSpPr txBox="1"/>
          <p:nvPr/>
        </p:nvSpPr>
        <p:spPr>
          <a:xfrm>
            <a:off x="3210373" y="2211710"/>
            <a:ext cx="1505643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altLang="zh-CN" sz="4800" b="1" ker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01</a:t>
            </a:r>
          </a:p>
        </p:txBody>
      </p:sp>
      <p:sp>
        <p:nvSpPr>
          <p:cNvPr id="9" name="TextBox 29"/>
          <p:cNvSpPr txBox="1"/>
          <p:nvPr/>
        </p:nvSpPr>
        <p:spPr>
          <a:xfrm>
            <a:off x="4637395" y="1881783"/>
            <a:ext cx="4233513" cy="1135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spcAft>
                <a:spcPts val="45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/>
            </a:pPr>
            <a:r>
              <a:rPr lang="el-GR" altLang="zh-CN" sz="2400" b="1">
                <a:solidFill>
                  <a:schemeClr val="accent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Η Έννοια της Φέρουσας Ικανότητας</a:t>
            </a:r>
            <a:endParaRPr lang="en-US" altLang="zh-CN" sz="2400" b="1">
              <a:solidFill>
                <a:schemeClr val="accent2">
                  <a:lumMod val="50000"/>
                </a:schemeClr>
              </a:solidFill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ea"/>
              <a:sym typeface="思源宋体 CN Light" panose="02020300000000000000" pitchFamily="18" charset="-122"/>
            </a:endParaRPr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5FB319BC-F3C6-4D02-6FA9-284346784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3</a:t>
            </a:fld>
            <a:endParaRPr lang="zh-CN" alt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EFEA28BE-C517-1390-32B0-DE888A7442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27" y="352665"/>
            <a:ext cx="1080120" cy="1080120"/>
          </a:xfrm>
          <a:prstGeom prst="rect">
            <a:avLst/>
          </a:prstGeom>
        </p:spPr>
      </p:pic>
      <p:pic>
        <p:nvPicPr>
          <p:cNvPr id="4" name="Εικόνα 3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A49B6FA3-9CDA-E309-3518-9E6CA2DEB6B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0" y="4650740"/>
            <a:ext cx="494012" cy="59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03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xmlns="" id="{C54A3646-77FE-4862-96CE-45260829B1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0">
            <a:extLst>
              <a:ext uri="{FF2B5EF4-FFF2-40B4-BE49-F238E27FC236}">
                <a16:creationId xmlns:a16="http://schemas.microsoft.com/office/drawing/2014/main" xmlns="" id="{3F6FA249-9C10-48B9-9F72-1F333D8A94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13134" y="0"/>
            <a:ext cx="9438087" cy="513992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036894FA-6F9A-4863-AEC5-B734F4226C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xmlns="" id="{6B103C0B-E1BF-4BF0-9605-7426160F9E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B796B9AB-146B-42B0-B1F4-7EF69C521A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0B8CEE20-F67A-4CFC-88F1-4C942EB624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6B823E68-E880-4A79-82AD-6088E1DEAD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C90FFE78-151B-4C6F-893F-6832706022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3A2B9B53-0432-42A0-ACC1-23CCDB1183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xmlns="" id="{142954D5-E17A-4C4B-B575-9D2BE72C64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xmlns="" id="{2317E4B1-5573-4066-895C-2FB759804A2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xmlns="" id="{EBA723B4-613D-41FA-93E8-94173C930FF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xmlns="" id="{D2693AEC-A60D-40B1-87B3-1EF30A56D4B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xmlns="" id="{0EFB57B1-129C-4CA5-9513-29226043BF3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xmlns="" id="{AC89A1FD-35E1-4574-A439-61C20F457D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xmlns="" id="{4D55D1DF-59D8-4B47-87C4-FB3A82689A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xmlns="" id="{F99FF32E-3548-4B4D-894E-B3A06C12A7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xmlns="" id="{5005D0D4-EFA9-4355-BA9B-A7B46F9412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xmlns="" id="{6350B02F-5937-44B9-83F4-9C970BE963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F21A245F-C10F-495E-BD0E-CE576C7F0D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xmlns="" id="{6F524856-7B56-403B-B504-044710FD54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xmlns="" id="{4E6D29BC-894B-4228-9F3F-92037EA396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xmlns="" id="{E03B2DC6-DF02-45CB-AC7C-6EBBD359C3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xmlns="" id="{700D0C16-8549-4373-8B7C-3555082CEA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442748" y="0"/>
            <a:ext cx="7701252" cy="51519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2460733" y="325556"/>
            <a:ext cx="6580194" cy="7019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200" err="1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Φέρουσ</a:t>
            </a:r>
            <a:r>
              <a:rPr lang="en-US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α Ικανότητα Τουριστικής Ανάπτυξης</a:t>
            </a:r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Ορισμός</a:t>
            </a:r>
            <a:endParaRPr lang="en-US" sz="2200">
              <a:solidFill>
                <a:schemeClr val="accent2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52410" y="240030"/>
            <a:ext cx="685800" cy="2400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>
              <a:lnSpc>
                <a:spcPct val="90000"/>
              </a:lnSpc>
              <a:spcAft>
                <a:spcPts val="600"/>
              </a:spcAft>
            </a:pPr>
            <a:fld id="{49AE70B2-8BF9-45C0-BB95-33D1B9D3A854}" type="slidenum">
              <a:rPr lang="en-US" altLang="zh-CN" sz="10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defTabSz="914400"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altLang="zh-CN" sz="100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xmlns="" id="{C7341777-0F86-4E1E-A07F-2076F00D04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1348427" y="716110"/>
            <a:ext cx="225581" cy="194466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FE9973DF-226D-489A-3B3D-3C8DD6305F64}"/>
              </a:ext>
            </a:extLst>
          </p:cNvPr>
          <p:cNvSpPr txBox="1">
            <a:spLocks/>
          </p:cNvSpPr>
          <p:nvPr/>
        </p:nvSpPr>
        <p:spPr>
          <a:xfrm>
            <a:off x="2278595" y="1573661"/>
            <a:ext cx="6002203" cy="25422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171450" indent="-171450" algn="l" defTabSz="68453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3715" indent="-171450" algn="l" defTabSz="68453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56615" indent="-171450" algn="l" defTabSz="68453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98880" indent="-171450" algn="l" defTabSz="68453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41780" indent="-171450" algn="l" defTabSz="68453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884045" indent="-171450" algn="l" defTabSz="68453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26945" indent="-171450" algn="l" defTabSz="68453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569210" indent="-171450" algn="l" defTabSz="68453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911475" indent="-171450" algn="l" defTabSz="68453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None/>
            </a:pPr>
            <a:r>
              <a:rPr lang="en-US" sz="2400" dirty="0">
                <a:solidFill>
                  <a:schemeClr val="tx1"/>
                </a:solidFill>
              </a:rPr>
              <a:t>«</a:t>
            </a:r>
            <a:r>
              <a:rPr lang="en-US" sz="2400" dirty="0" err="1">
                <a:solidFill>
                  <a:schemeClr val="tx1"/>
                </a:solidFill>
              </a:rPr>
              <a:t>Ο</a:t>
            </a:r>
            <a:r>
              <a:rPr lang="el-GR" sz="2400" dirty="0">
                <a:solidFill>
                  <a:schemeClr val="tx1"/>
                </a:solidFill>
              </a:rPr>
              <a:t> μ</a:t>
            </a:r>
            <a:r>
              <a:rPr lang="en-US" sz="2400" dirty="0" err="1">
                <a:solidFill>
                  <a:schemeClr val="tx1"/>
                </a:solidFill>
              </a:rPr>
              <a:t>έγιστο</a:t>
            </a:r>
            <a:r>
              <a:rPr lang="el-GR" sz="2400" dirty="0">
                <a:solidFill>
                  <a:schemeClr val="tx1"/>
                </a:solidFill>
              </a:rPr>
              <a:t>ς αριθμός τουριστών που μπορεί να φιλοξενήσει ένας προορισμός, χωρίς να προκληθεί καταστροφή του φυσικού, οικονομικού και κοινωνικού-πολιτιστικού περιβάλλοντος και πτώση της ποιότητας των παρεχόμενων υπηρεσιών και της ικανοποίησης των επισκεπτών»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5" name="直接连接符 6">
            <a:extLst>
              <a:ext uri="{FF2B5EF4-FFF2-40B4-BE49-F238E27FC236}">
                <a16:creationId xmlns:a16="http://schemas.microsoft.com/office/drawing/2014/main" xmlns="" id="{0384598E-6FED-A3DA-1A87-41EFEA7A2C3D}"/>
              </a:ext>
            </a:extLst>
          </p:cNvPr>
          <p:cNvCxnSpPr>
            <a:cxnSpLocks/>
          </p:cNvCxnSpPr>
          <p:nvPr/>
        </p:nvCxnSpPr>
        <p:spPr>
          <a:xfrm>
            <a:off x="2324211" y="1027548"/>
            <a:ext cx="6657287" cy="0"/>
          </a:xfrm>
          <a:prstGeom prst="line">
            <a:avLst/>
          </a:prstGeom>
          <a:ln>
            <a:solidFill>
              <a:schemeClr val="accent2"/>
            </a:solidFill>
            <a:prstDash val="lgDash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Ομάδα 9">
            <a:extLst>
              <a:ext uri="{FF2B5EF4-FFF2-40B4-BE49-F238E27FC236}">
                <a16:creationId xmlns:a16="http://schemas.microsoft.com/office/drawing/2014/main" xmlns="" id="{49DC84DC-AEF0-6E1E-917E-F993C6608212}"/>
              </a:ext>
            </a:extLst>
          </p:cNvPr>
          <p:cNvGrpSpPr/>
          <p:nvPr/>
        </p:nvGrpSpPr>
        <p:grpSpPr>
          <a:xfrm>
            <a:off x="1649841" y="646244"/>
            <a:ext cx="674370" cy="312420"/>
            <a:chOff x="281314" y="345763"/>
            <a:chExt cx="674370" cy="312420"/>
          </a:xfrm>
        </p:grpSpPr>
        <p:sp>
          <p:nvSpPr>
            <p:cNvPr id="33" name="箭头: V 形 3">
              <a:extLst>
                <a:ext uri="{FF2B5EF4-FFF2-40B4-BE49-F238E27FC236}">
                  <a16:creationId xmlns:a16="http://schemas.microsoft.com/office/drawing/2014/main" xmlns="" id="{D96F8EA0-24E4-54EE-F8D2-F232A4DFB93B}"/>
                </a:ext>
              </a:extLst>
            </p:cNvPr>
            <p:cNvSpPr/>
            <p:nvPr/>
          </p:nvSpPr>
          <p:spPr>
            <a:xfrm>
              <a:off x="498484" y="350208"/>
              <a:ext cx="266065" cy="30797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tx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思源宋体 CN Light" panose="02020300000000000000" pitchFamily="18" charset="-122"/>
              </a:endParaRPr>
            </a:p>
          </p:txBody>
        </p:sp>
        <p:sp>
          <p:nvSpPr>
            <p:cNvPr id="35" name="箭头: V 形 4">
              <a:extLst>
                <a:ext uri="{FF2B5EF4-FFF2-40B4-BE49-F238E27FC236}">
                  <a16:creationId xmlns:a16="http://schemas.microsoft.com/office/drawing/2014/main" xmlns="" id="{6D3BFD0D-B3F1-1F1C-1D2D-499AF41CBDDB}"/>
                </a:ext>
              </a:extLst>
            </p:cNvPr>
            <p:cNvSpPr/>
            <p:nvPr/>
          </p:nvSpPr>
          <p:spPr>
            <a:xfrm>
              <a:off x="689619" y="345763"/>
              <a:ext cx="266065" cy="307975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tx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思源宋体 CN Light" panose="02020300000000000000" pitchFamily="18" charset="-122"/>
              </a:endParaRPr>
            </a:p>
          </p:txBody>
        </p:sp>
        <p:sp>
          <p:nvSpPr>
            <p:cNvPr id="37" name="箭头: V 形 8">
              <a:extLst>
                <a:ext uri="{FF2B5EF4-FFF2-40B4-BE49-F238E27FC236}">
                  <a16:creationId xmlns:a16="http://schemas.microsoft.com/office/drawing/2014/main" xmlns="" id="{1D3A929F-8626-65C9-B633-02F133F3BE44}"/>
                </a:ext>
              </a:extLst>
            </p:cNvPr>
            <p:cNvSpPr/>
            <p:nvPr/>
          </p:nvSpPr>
          <p:spPr>
            <a:xfrm>
              <a:off x="281314" y="345763"/>
              <a:ext cx="266065" cy="307975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tx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sym typeface="思源宋体 CN Light" panose="02020300000000000000" pitchFamily="18" charset="-122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6C2A2C4-8332-3BFA-1626-978284F4D4DE}"/>
              </a:ext>
            </a:extLst>
          </p:cNvPr>
          <p:cNvSpPr txBox="1"/>
          <p:nvPr/>
        </p:nvSpPr>
        <p:spPr>
          <a:xfrm>
            <a:off x="5646674" y="4761083"/>
            <a:ext cx="3334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i="1">
                <a:solidFill>
                  <a:srgbClr val="105A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Πηγή: Παγκόσμιος Οργανισμός Τουρισμού.</a:t>
            </a:r>
          </a:p>
        </p:txBody>
      </p:sp>
      <p:pic>
        <p:nvPicPr>
          <p:cNvPr id="38" name="Εικόνα 37">
            <a:extLst>
              <a:ext uri="{FF2B5EF4-FFF2-40B4-BE49-F238E27FC236}">
                <a16:creationId xmlns:a16="http://schemas.microsoft.com/office/drawing/2014/main" xmlns="" id="{2E71568E-9772-BB10-1A68-3249BCDC01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02" y="4008127"/>
            <a:ext cx="1080120" cy="1080120"/>
          </a:xfrm>
          <a:prstGeom prst="rect">
            <a:avLst/>
          </a:prstGeom>
        </p:spPr>
      </p:pic>
      <p:pic>
        <p:nvPicPr>
          <p:cNvPr id="39" name="Εικόνα 38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836D8FDA-7A8E-DB0A-D967-3B38C58201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62" y="103584"/>
            <a:ext cx="494012" cy="59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524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71600" y="195486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Στάδια Τουριστικής Ανάπτυξης</a:t>
            </a:r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xmlns="" id="{4D9702C6-1347-97AD-9714-4A83160A7850}"/>
              </a:ext>
            </a:extLst>
          </p:cNvPr>
          <p:cNvSpPr/>
          <p:nvPr/>
        </p:nvSpPr>
        <p:spPr>
          <a:xfrm>
            <a:off x="1936967" y="1248926"/>
            <a:ext cx="5175384" cy="4536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6" name="Ομάδα 15">
            <a:extLst>
              <a:ext uri="{FF2B5EF4-FFF2-40B4-BE49-F238E27FC236}">
                <a16:creationId xmlns:a16="http://schemas.microsoft.com/office/drawing/2014/main" xmlns="" id="{643C04CE-3D74-0D90-58B2-80A2CDF0AC66}"/>
              </a:ext>
            </a:extLst>
          </p:cNvPr>
          <p:cNvGrpSpPr/>
          <p:nvPr/>
        </p:nvGrpSpPr>
        <p:grpSpPr>
          <a:xfrm>
            <a:off x="2195736" y="983246"/>
            <a:ext cx="3622768" cy="531360"/>
            <a:chOff x="258769" y="83452"/>
            <a:chExt cx="3622768" cy="531360"/>
          </a:xfrm>
        </p:grpSpPr>
        <p:sp>
          <p:nvSpPr>
            <p:cNvPr id="33" name="Ορθογώνιο: Στρογγύλεμα γωνιών 32">
              <a:extLst>
                <a:ext uri="{FF2B5EF4-FFF2-40B4-BE49-F238E27FC236}">
                  <a16:creationId xmlns:a16="http://schemas.microsoft.com/office/drawing/2014/main" xmlns="" id="{BFB59135-9C5B-F800-21FF-EC94F43763EA}"/>
                </a:ext>
              </a:extLst>
            </p:cNvPr>
            <p:cNvSpPr/>
            <p:nvPr/>
          </p:nvSpPr>
          <p:spPr>
            <a:xfrm>
              <a:off x="258769" y="83452"/>
              <a:ext cx="3622768" cy="5313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Ορθογώνιο: Στρογγύλεμα γωνιών 5">
              <a:extLst>
                <a:ext uri="{FF2B5EF4-FFF2-40B4-BE49-F238E27FC236}">
                  <a16:creationId xmlns:a16="http://schemas.microsoft.com/office/drawing/2014/main" xmlns="" id="{7499DE6D-ADC4-0690-A64D-A7219E3DBC5C}"/>
                </a:ext>
              </a:extLst>
            </p:cNvPr>
            <p:cNvSpPr txBox="1"/>
            <p:nvPr/>
          </p:nvSpPr>
          <p:spPr>
            <a:xfrm>
              <a:off x="284708" y="109391"/>
              <a:ext cx="3570890" cy="4794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6932" tIns="0" rIns="136932" bIns="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/>
                <a:t>1. Ανακάλυψη-Απογείωση</a:t>
              </a:r>
              <a:endParaRPr lang="en-US" sz="1800" kern="1200"/>
            </a:p>
          </p:txBody>
        </p:sp>
      </p:grpSp>
      <p:sp>
        <p:nvSpPr>
          <p:cNvPr id="17" name="Ορθογώνιο 16">
            <a:extLst>
              <a:ext uri="{FF2B5EF4-FFF2-40B4-BE49-F238E27FC236}">
                <a16:creationId xmlns:a16="http://schemas.microsoft.com/office/drawing/2014/main" xmlns="" id="{F9344F37-3CCB-3F11-2A15-5DDDDD614C26}"/>
              </a:ext>
            </a:extLst>
          </p:cNvPr>
          <p:cNvSpPr/>
          <p:nvPr/>
        </p:nvSpPr>
        <p:spPr>
          <a:xfrm>
            <a:off x="1936967" y="2065406"/>
            <a:ext cx="5175384" cy="4536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8" name="Ομάδα 17">
            <a:extLst>
              <a:ext uri="{FF2B5EF4-FFF2-40B4-BE49-F238E27FC236}">
                <a16:creationId xmlns:a16="http://schemas.microsoft.com/office/drawing/2014/main" xmlns="" id="{072B1071-C7D0-5BFB-E1EC-9B2E53933608}"/>
              </a:ext>
            </a:extLst>
          </p:cNvPr>
          <p:cNvGrpSpPr/>
          <p:nvPr/>
        </p:nvGrpSpPr>
        <p:grpSpPr>
          <a:xfrm>
            <a:off x="2195736" y="1799726"/>
            <a:ext cx="3622768" cy="531360"/>
            <a:chOff x="258769" y="899932"/>
            <a:chExt cx="3622768" cy="531360"/>
          </a:xfrm>
        </p:grpSpPr>
        <p:sp>
          <p:nvSpPr>
            <p:cNvPr id="31" name="Ορθογώνιο: Στρογγύλεμα γωνιών 30">
              <a:extLst>
                <a:ext uri="{FF2B5EF4-FFF2-40B4-BE49-F238E27FC236}">
                  <a16:creationId xmlns:a16="http://schemas.microsoft.com/office/drawing/2014/main" xmlns="" id="{77AF7AF1-EF6C-0C58-7A1D-62650BACEDD0}"/>
                </a:ext>
              </a:extLst>
            </p:cNvPr>
            <p:cNvSpPr/>
            <p:nvPr/>
          </p:nvSpPr>
          <p:spPr>
            <a:xfrm>
              <a:off x="258769" y="899932"/>
              <a:ext cx="3622768" cy="5313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Ορθογώνιο: Στρογγύλεμα γωνιών 8">
              <a:extLst>
                <a:ext uri="{FF2B5EF4-FFF2-40B4-BE49-F238E27FC236}">
                  <a16:creationId xmlns:a16="http://schemas.microsoft.com/office/drawing/2014/main" xmlns="" id="{D19D579D-F1D1-8E2F-C201-3B0C73250B1A}"/>
                </a:ext>
              </a:extLst>
            </p:cNvPr>
            <p:cNvSpPr txBox="1"/>
            <p:nvPr/>
          </p:nvSpPr>
          <p:spPr>
            <a:xfrm>
              <a:off x="284708" y="925871"/>
              <a:ext cx="3570890" cy="4794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6932" tIns="0" rIns="136932" bIns="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/>
                <a:t>2. Ανάπτυξη-Μεγέθυνση</a:t>
              </a:r>
              <a:endParaRPr lang="en-US" sz="1800" kern="1200"/>
            </a:p>
          </p:txBody>
        </p:sp>
      </p:grpSp>
      <p:sp>
        <p:nvSpPr>
          <p:cNvPr id="19" name="Ορθογώνιο 18">
            <a:extLst>
              <a:ext uri="{FF2B5EF4-FFF2-40B4-BE49-F238E27FC236}">
                <a16:creationId xmlns:a16="http://schemas.microsoft.com/office/drawing/2014/main" xmlns="" id="{3233F657-AA67-4A7E-667E-6280174831FF}"/>
              </a:ext>
            </a:extLst>
          </p:cNvPr>
          <p:cNvSpPr/>
          <p:nvPr/>
        </p:nvSpPr>
        <p:spPr>
          <a:xfrm>
            <a:off x="1936967" y="2881887"/>
            <a:ext cx="5175384" cy="4536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0" name="Ομάδα 19">
            <a:extLst>
              <a:ext uri="{FF2B5EF4-FFF2-40B4-BE49-F238E27FC236}">
                <a16:creationId xmlns:a16="http://schemas.microsoft.com/office/drawing/2014/main" xmlns="" id="{70B4F878-1E12-511F-2196-EFC35955CBFB}"/>
              </a:ext>
            </a:extLst>
          </p:cNvPr>
          <p:cNvGrpSpPr/>
          <p:nvPr/>
        </p:nvGrpSpPr>
        <p:grpSpPr>
          <a:xfrm>
            <a:off x="2195736" y="2616207"/>
            <a:ext cx="3622768" cy="531360"/>
            <a:chOff x="258769" y="1716413"/>
            <a:chExt cx="3622768" cy="531360"/>
          </a:xfrm>
        </p:grpSpPr>
        <p:sp>
          <p:nvSpPr>
            <p:cNvPr id="29" name="Ορθογώνιο: Στρογγύλεμα γωνιών 28">
              <a:extLst>
                <a:ext uri="{FF2B5EF4-FFF2-40B4-BE49-F238E27FC236}">
                  <a16:creationId xmlns:a16="http://schemas.microsoft.com/office/drawing/2014/main" xmlns="" id="{E66ED0DC-B379-619F-94C9-950C458C0404}"/>
                </a:ext>
              </a:extLst>
            </p:cNvPr>
            <p:cNvSpPr/>
            <p:nvPr/>
          </p:nvSpPr>
          <p:spPr>
            <a:xfrm>
              <a:off x="258769" y="1716413"/>
              <a:ext cx="3622768" cy="5313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Ορθογώνιο: Στρογγύλεμα γωνιών 11">
              <a:extLst>
                <a:ext uri="{FF2B5EF4-FFF2-40B4-BE49-F238E27FC236}">
                  <a16:creationId xmlns:a16="http://schemas.microsoft.com/office/drawing/2014/main" xmlns="" id="{6F13D2C0-36F2-FCAD-7C1A-2CF6E45F4EA4}"/>
                </a:ext>
              </a:extLst>
            </p:cNvPr>
            <p:cNvSpPr txBox="1"/>
            <p:nvPr/>
          </p:nvSpPr>
          <p:spPr>
            <a:xfrm>
              <a:off x="284708" y="1742352"/>
              <a:ext cx="3570890" cy="4794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6932" tIns="0" rIns="136932" bIns="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/>
                <a:t>3. Ωρίμανση-Σταθεροποίηση</a:t>
              </a:r>
              <a:endParaRPr lang="en-US" sz="1800" kern="1200"/>
            </a:p>
          </p:txBody>
        </p:sp>
      </p:grpSp>
      <p:sp>
        <p:nvSpPr>
          <p:cNvPr id="21" name="Ορθογώνιο 20">
            <a:extLst>
              <a:ext uri="{FF2B5EF4-FFF2-40B4-BE49-F238E27FC236}">
                <a16:creationId xmlns:a16="http://schemas.microsoft.com/office/drawing/2014/main" xmlns="" id="{9547F799-7D43-A7F3-A6CF-9340BFC93D6E}"/>
              </a:ext>
            </a:extLst>
          </p:cNvPr>
          <p:cNvSpPr/>
          <p:nvPr/>
        </p:nvSpPr>
        <p:spPr>
          <a:xfrm>
            <a:off x="1936967" y="3698367"/>
            <a:ext cx="5175384" cy="4536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2" name="Ομάδα 21">
            <a:extLst>
              <a:ext uri="{FF2B5EF4-FFF2-40B4-BE49-F238E27FC236}">
                <a16:creationId xmlns:a16="http://schemas.microsoft.com/office/drawing/2014/main" xmlns="" id="{8C4E3271-295D-2816-533F-4624349E44DD}"/>
              </a:ext>
            </a:extLst>
          </p:cNvPr>
          <p:cNvGrpSpPr/>
          <p:nvPr/>
        </p:nvGrpSpPr>
        <p:grpSpPr>
          <a:xfrm>
            <a:off x="2195736" y="3432687"/>
            <a:ext cx="3622768" cy="531360"/>
            <a:chOff x="258769" y="2532893"/>
            <a:chExt cx="3622768" cy="531360"/>
          </a:xfrm>
        </p:grpSpPr>
        <p:sp>
          <p:nvSpPr>
            <p:cNvPr id="27" name="Ορθογώνιο: Στρογγύλεμα γωνιών 26">
              <a:extLst>
                <a:ext uri="{FF2B5EF4-FFF2-40B4-BE49-F238E27FC236}">
                  <a16:creationId xmlns:a16="http://schemas.microsoft.com/office/drawing/2014/main" xmlns="" id="{33E8B2D3-31D7-5800-5164-6F48C22A2816}"/>
                </a:ext>
              </a:extLst>
            </p:cNvPr>
            <p:cNvSpPr/>
            <p:nvPr/>
          </p:nvSpPr>
          <p:spPr>
            <a:xfrm>
              <a:off x="258769" y="2532893"/>
              <a:ext cx="3622768" cy="5313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Ορθογώνιο: Στρογγύλεμα γωνιών 14">
              <a:extLst>
                <a:ext uri="{FF2B5EF4-FFF2-40B4-BE49-F238E27FC236}">
                  <a16:creationId xmlns:a16="http://schemas.microsoft.com/office/drawing/2014/main" xmlns="" id="{0AC40385-6888-59BF-1D4E-9C758693EB89}"/>
                </a:ext>
              </a:extLst>
            </p:cNvPr>
            <p:cNvSpPr txBox="1"/>
            <p:nvPr/>
          </p:nvSpPr>
          <p:spPr>
            <a:xfrm>
              <a:off x="284708" y="2558832"/>
              <a:ext cx="3570890" cy="4794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6932" tIns="0" rIns="136932" bIns="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/>
                <a:t>4. Κόπωση-Κορεσμός</a:t>
              </a:r>
              <a:endParaRPr lang="en-US" sz="1800" kern="1200"/>
            </a:p>
          </p:txBody>
        </p:sp>
      </p:grpSp>
      <p:sp>
        <p:nvSpPr>
          <p:cNvPr id="23" name="Ορθογώνιο 22">
            <a:extLst>
              <a:ext uri="{FF2B5EF4-FFF2-40B4-BE49-F238E27FC236}">
                <a16:creationId xmlns:a16="http://schemas.microsoft.com/office/drawing/2014/main" xmlns="" id="{A8DF322A-EFDD-3716-3D7B-3D789F3A3394}"/>
              </a:ext>
            </a:extLst>
          </p:cNvPr>
          <p:cNvSpPr/>
          <p:nvPr/>
        </p:nvSpPr>
        <p:spPr>
          <a:xfrm>
            <a:off x="1936967" y="4514847"/>
            <a:ext cx="5175384" cy="4536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4" name="Ομάδα 23">
            <a:extLst>
              <a:ext uri="{FF2B5EF4-FFF2-40B4-BE49-F238E27FC236}">
                <a16:creationId xmlns:a16="http://schemas.microsoft.com/office/drawing/2014/main" xmlns="" id="{AB00EEF9-3F9E-F4E7-6866-4ECA40121540}"/>
              </a:ext>
            </a:extLst>
          </p:cNvPr>
          <p:cNvGrpSpPr/>
          <p:nvPr/>
        </p:nvGrpSpPr>
        <p:grpSpPr>
          <a:xfrm>
            <a:off x="2195736" y="4249167"/>
            <a:ext cx="3622768" cy="531360"/>
            <a:chOff x="258769" y="3349373"/>
            <a:chExt cx="3622768" cy="531360"/>
          </a:xfrm>
        </p:grpSpPr>
        <p:sp>
          <p:nvSpPr>
            <p:cNvPr id="25" name="Ορθογώνιο: Στρογγύλεμα γωνιών 24">
              <a:extLst>
                <a:ext uri="{FF2B5EF4-FFF2-40B4-BE49-F238E27FC236}">
                  <a16:creationId xmlns:a16="http://schemas.microsoft.com/office/drawing/2014/main" xmlns="" id="{5E2DD57B-4FB4-6190-C1FC-86D99F52991D}"/>
                </a:ext>
              </a:extLst>
            </p:cNvPr>
            <p:cNvSpPr/>
            <p:nvPr/>
          </p:nvSpPr>
          <p:spPr>
            <a:xfrm>
              <a:off x="258769" y="3349373"/>
              <a:ext cx="3622768" cy="5313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Ορθογώνιο: Στρογγύλεμα γωνιών 17">
              <a:extLst>
                <a:ext uri="{FF2B5EF4-FFF2-40B4-BE49-F238E27FC236}">
                  <a16:creationId xmlns:a16="http://schemas.microsoft.com/office/drawing/2014/main" xmlns="" id="{88FFE471-778C-E5C2-C19A-58BD3BF36B28}"/>
                </a:ext>
              </a:extLst>
            </p:cNvPr>
            <p:cNvSpPr txBox="1"/>
            <p:nvPr/>
          </p:nvSpPr>
          <p:spPr>
            <a:xfrm>
              <a:off x="284708" y="3375312"/>
              <a:ext cx="3570890" cy="4794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6932" tIns="0" rIns="136932" bIns="0" numCol="1" spcCol="1270" anchor="ctr" anchorCtr="0">
              <a:noAutofit/>
            </a:bodyPr>
            <a:lstStyle/>
            <a:p>
              <a:pPr marL="0" lvl="0" indent="0" algn="l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l-GR" sz="1800" kern="1200"/>
                <a:t>5. Παρακμή ή Ανανέωση</a:t>
              </a:r>
              <a:endParaRPr lang="en-US" sz="18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33317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50028" y="123478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Σ</a:t>
            </a:r>
            <a:r>
              <a:rPr lang="el-GR" sz="2200" dirty="0" err="1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ιγμοειδ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ή</a:t>
            </a:r>
            <a:r>
              <a:rPr lang="el-GR" sz="2200" dirty="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ς Καμπύλη – Κύκλος Ζωής Τουριστικού Προϊόντος</a:t>
            </a:r>
          </a:p>
        </p:txBody>
      </p:sp>
      <p:grpSp>
        <p:nvGrpSpPr>
          <p:cNvPr id="34" name="Ομάδα 33">
            <a:extLst>
              <a:ext uri="{FF2B5EF4-FFF2-40B4-BE49-F238E27FC236}">
                <a16:creationId xmlns:a16="http://schemas.microsoft.com/office/drawing/2014/main" xmlns="" id="{4DE8FE8D-C8A5-FCBB-4CAA-D2A40AB5094B}"/>
              </a:ext>
            </a:extLst>
          </p:cNvPr>
          <p:cNvGrpSpPr/>
          <p:nvPr/>
        </p:nvGrpSpPr>
        <p:grpSpPr>
          <a:xfrm>
            <a:off x="685748" y="1113265"/>
            <a:ext cx="7052552" cy="3715582"/>
            <a:chOff x="685748" y="1113265"/>
            <a:chExt cx="7052552" cy="3715582"/>
          </a:xfrm>
        </p:grpSpPr>
        <p:cxnSp>
          <p:nvCxnSpPr>
            <p:cNvPr id="10" name="Straight Arrow Connector 4">
              <a:extLst>
                <a:ext uri="{FF2B5EF4-FFF2-40B4-BE49-F238E27FC236}">
                  <a16:creationId xmlns:a16="http://schemas.microsoft.com/office/drawing/2014/main" xmlns="" id="{EA028FDB-1C01-247E-62C4-F58C4F699894}"/>
                </a:ext>
              </a:extLst>
            </p:cNvPr>
            <p:cNvCxnSpPr>
              <a:cxnSpLocks/>
              <a:endCxn id="13" idx="2"/>
            </p:cNvCxnSpPr>
            <p:nvPr/>
          </p:nvCxnSpPr>
          <p:spPr>
            <a:xfrm flipV="1">
              <a:off x="1547664" y="1406126"/>
              <a:ext cx="0" cy="3113295"/>
            </a:xfrm>
            <a:prstGeom prst="straightConnector1">
              <a:avLst/>
            </a:prstGeom>
            <a:ln>
              <a:solidFill>
                <a:srgbClr val="105A7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8">
              <a:extLst>
                <a:ext uri="{FF2B5EF4-FFF2-40B4-BE49-F238E27FC236}">
                  <a16:creationId xmlns:a16="http://schemas.microsoft.com/office/drawing/2014/main" xmlns="" id="{849DB5E0-59C7-688F-9885-59C786D54FFA}"/>
                </a:ext>
              </a:extLst>
            </p:cNvPr>
            <p:cNvCxnSpPr>
              <a:cxnSpLocks/>
            </p:cNvCxnSpPr>
            <p:nvPr/>
          </p:nvCxnSpPr>
          <p:spPr>
            <a:xfrm>
              <a:off x="1547868" y="4512976"/>
              <a:ext cx="5710182" cy="0"/>
            </a:xfrm>
            <a:prstGeom prst="straightConnector1">
              <a:avLst/>
            </a:prstGeom>
            <a:ln>
              <a:solidFill>
                <a:srgbClr val="105A7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xmlns="" id="{E4C2B279-EE1F-2BCF-CE56-E9536741CC21}"/>
                </a:ext>
              </a:extLst>
            </p:cNvPr>
            <p:cNvSpPr/>
            <p:nvPr/>
          </p:nvSpPr>
          <p:spPr>
            <a:xfrm>
              <a:off x="1808613" y="2023698"/>
              <a:ext cx="3753780" cy="2141771"/>
            </a:xfrm>
            <a:custGeom>
              <a:avLst/>
              <a:gdLst>
                <a:gd name="connsiteX0" fmla="*/ 0 w 4070765"/>
                <a:gd name="connsiteY0" fmla="*/ 2522283 h 2550650"/>
                <a:gd name="connsiteX1" fmla="*/ 1652661 w 4070765"/>
                <a:gd name="connsiteY1" fmla="*/ 2243962 h 2550650"/>
                <a:gd name="connsiteX2" fmla="*/ 3009582 w 4070765"/>
                <a:gd name="connsiteY2" fmla="*/ 330506 h 2550650"/>
                <a:gd name="connsiteX3" fmla="*/ 4070765 w 4070765"/>
                <a:gd name="connsiteY3" fmla="*/ 0 h 2550650"/>
                <a:gd name="connsiteX0" fmla="*/ 0 w 4098498"/>
                <a:gd name="connsiteY0" fmla="*/ 2463187 h 2491554"/>
                <a:gd name="connsiteX1" fmla="*/ 1652661 w 4098498"/>
                <a:gd name="connsiteY1" fmla="*/ 2184866 h 2491554"/>
                <a:gd name="connsiteX2" fmla="*/ 3009582 w 4098498"/>
                <a:gd name="connsiteY2" fmla="*/ 271410 h 2491554"/>
                <a:gd name="connsiteX3" fmla="*/ 4098498 w 4098498"/>
                <a:gd name="connsiteY3" fmla="*/ 0 h 24915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98498" h="2491554">
                  <a:moveTo>
                    <a:pt x="0" y="2463187"/>
                  </a:moveTo>
                  <a:cubicBezTo>
                    <a:pt x="575532" y="2506674"/>
                    <a:pt x="1151064" y="2550162"/>
                    <a:pt x="1652661" y="2184866"/>
                  </a:cubicBezTo>
                  <a:cubicBezTo>
                    <a:pt x="2154258" y="1819570"/>
                    <a:pt x="2606565" y="645404"/>
                    <a:pt x="3009582" y="271410"/>
                  </a:cubicBezTo>
                  <a:cubicBezTo>
                    <a:pt x="3412599" y="-102584"/>
                    <a:pt x="3918735" y="55084"/>
                    <a:pt x="4098498" y="0"/>
                  </a:cubicBezTo>
                </a:path>
              </a:pathLst>
            </a:custGeom>
            <a:ln w="25400"/>
            <a:effectLst>
              <a:outerShdw blurRad="50800" dist="762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B3AF135D-79EC-111E-ED11-36073CE81000}"/>
                </a:ext>
              </a:extLst>
            </p:cNvPr>
            <p:cNvSpPr txBox="1"/>
            <p:nvPr/>
          </p:nvSpPr>
          <p:spPr>
            <a:xfrm>
              <a:off x="685748" y="1121137"/>
              <a:ext cx="1723831" cy="2849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200" dirty="0"/>
                <a:t>Αθροιστική Ανάπτυξη</a:t>
              </a:r>
              <a:endParaRPr lang="en-US" sz="1200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39FD8F81-6B21-D9B5-E882-913B5A05A51B}"/>
                </a:ext>
              </a:extLst>
            </p:cNvPr>
            <p:cNvSpPr txBox="1"/>
            <p:nvPr/>
          </p:nvSpPr>
          <p:spPr>
            <a:xfrm>
              <a:off x="7090228" y="4551848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Χρόνος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4CB209CA-D5FB-0054-ABF3-6768BE8389E7}"/>
                </a:ext>
              </a:extLst>
            </p:cNvPr>
            <p:cNvSpPr txBox="1"/>
            <p:nvPr/>
          </p:nvSpPr>
          <p:spPr>
            <a:xfrm>
              <a:off x="2063410" y="4197106"/>
              <a:ext cx="1073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Εξερεύνηση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BB8F69F9-D3D1-A9AB-53DB-3589BFB3776F}"/>
                </a:ext>
              </a:extLst>
            </p:cNvPr>
            <p:cNvSpPr txBox="1"/>
            <p:nvPr/>
          </p:nvSpPr>
          <p:spPr>
            <a:xfrm>
              <a:off x="2291859" y="3607855"/>
              <a:ext cx="84483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Εμπλοκή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C1931479-28AE-BD39-1BDE-F21456F4A0F5}"/>
                </a:ext>
              </a:extLst>
            </p:cNvPr>
            <p:cNvSpPr txBox="1"/>
            <p:nvPr/>
          </p:nvSpPr>
          <p:spPr>
            <a:xfrm>
              <a:off x="3207208" y="2756018"/>
              <a:ext cx="1073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Ανάπτυξη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F79388D1-176C-B994-01F5-0C71E0582A0D}"/>
                </a:ext>
              </a:extLst>
            </p:cNvPr>
            <p:cNvSpPr txBox="1"/>
            <p:nvPr/>
          </p:nvSpPr>
          <p:spPr>
            <a:xfrm>
              <a:off x="3524504" y="2262828"/>
              <a:ext cx="1073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Εδραίωση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xmlns="" id="{B7CFE75F-C8E8-C235-E271-30F4690D0B19}"/>
                </a:ext>
              </a:extLst>
            </p:cNvPr>
            <p:cNvSpPr txBox="1"/>
            <p:nvPr/>
          </p:nvSpPr>
          <p:spPr>
            <a:xfrm>
              <a:off x="4047853" y="1798662"/>
              <a:ext cx="10732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200" dirty="0"/>
                <a:t>Στασιμότητα</a:t>
              </a:r>
            </a:p>
          </p:txBody>
        </p:sp>
        <p:cxnSp>
          <p:nvCxnSpPr>
            <p:cNvPr id="19" name="Ευθεία γραμμή σύνδεσης 18">
              <a:extLst>
                <a:ext uri="{FF2B5EF4-FFF2-40B4-BE49-F238E27FC236}">
                  <a16:creationId xmlns:a16="http://schemas.microsoft.com/office/drawing/2014/main" xmlns="" id="{41E82B6B-BA4B-127B-8CFB-FAF48203E4FF}"/>
                </a:ext>
              </a:extLst>
            </p:cNvPr>
            <p:cNvCxnSpPr>
              <a:cxnSpLocks/>
            </p:cNvCxnSpPr>
            <p:nvPr/>
          </p:nvCxnSpPr>
          <p:spPr>
            <a:xfrm>
              <a:off x="1547664" y="2546410"/>
              <a:ext cx="5710386" cy="24862"/>
            </a:xfrm>
            <a:prstGeom prst="line">
              <a:avLst/>
            </a:prstGeom>
            <a:ln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εία γραμμή σύνδεσης 21">
              <a:extLst>
                <a:ext uri="{FF2B5EF4-FFF2-40B4-BE49-F238E27FC236}">
                  <a16:creationId xmlns:a16="http://schemas.microsoft.com/office/drawing/2014/main" xmlns="" id="{314A3917-3B5C-F0FE-1B29-074D2D23164B}"/>
                </a:ext>
              </a:extLst>
            </p:cNvPr>
            <p:cNvCxnSpPr>
              <a:cxnSpLocks/>
            </p:cNvCxnSpPr>
            <p:nvPr/>
          </p:nvCxnSpPr>
          <p:spPr>
            <a:xfrm>
              <a:off x="1547664" y="1763408"/>
              <a:ext cx="5710386" cy="51283"/>
            </a:xfrm>
            <a:prstGeom prst="line">
              <a:avLst/>
            </a:prstGeom>
            <a:ln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Ελεύθερη σχεδίαση: Σχήμα 23">
              <a:extLst>
                <a:ext uri="{FF2B5EF4-FFF2-40B4-BE49-F238E27FC236}">
                  <a16:creationId xmlns:a16="http://schemas.microsoft.com/office/drawing/2014/main" xmlns="" id="{A57E5556-CC4E-B999-5370-A94406D27325}"/>
                </a:ext>
              </a:extLst>
            </p:cNvPr>
            <p:cNvSpPr/>
            <p:nvPr/>
          </p:nvSpPr>
          <p:spPr>
            <a:xfrm>
              <a:off x="5586300" y="1366500"/>
              <a:ext cx="927100" cy="635000"/>
            </a:xfrm>
            <a:custGeom>
              <a:avLst/>
              <a:gdLst>
                <a:gd name="connsiteX0" fmla="*/ 0 w 927100"/>
                <a:gd name="connsiteY0" fmla="*/ 635000 h 635000"/>
                <a:gd name="connsiteX1" fmla="*/ 457200 w 927100"/>
                <a:gd name="connsiteY1" fmla="*/ 469900 h 635000"/>
                <a:gd name="connsiteX2" fmla="*/ 889000 w 927100"/>
                <a:gd name="connsiteY2" fmla="*/ 12700 h 635000"/>
                <a:gd name="connsiteX3" fmla="*/ 889000 w 927100"/>
                <a:gd name="connsiteY3" fmla="*/ 12700 h 635000"/>
                <a:gd name="connsiteX4" fmla="*/ 927100 w 927100"/>
                <a:gd name="connsiteY4" fmla="*/ 0 h 63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7100" h="635000">
                  <a:moveTo>
                    <a:pt x="0" y="635000"/>
                  </a:moveTo>
                  <a:cubicBezTo>
                    <a:pt x="154516" y="604308"/>
                    <a:pt x="309033" y="573617"/>
                    <a:pt x="457200" y="469900"/>
                  </a:cubicBezTo>
                  <a:cubicBezTo>
                    <a:pt x="605367" y="366183"/>
                    <a:pt x="889000" y="12700"/>
                    <a:pt x="889000" y="12700"/>
                  </a:cubicBezTo>
                  <a:lnTo>
                    <a:pt x="889000" y="12700"/>
                  </a:lnTo>
                  <a:lnTo>
                    <a:pt x="927100" y="0"/>
                  </a:lnTo>
                </a:path>
              </a:pathLst>
            </a:custGeom>
            <a:noFill/>
            <a:ln w="38100">
              <a:prstDash val="sysDash"/>
            </a:ln>
            <a:effectLst>
              <a:outerShdw blurRad="50800" dist="76200" dir="2700000" algn="ctr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6" name="Ελεύθερη σχεδίαση: Σχήμα 25">
              <a:extLst>
                <a:ext uri="{FF2B5EF4-FFF2-40B4-BE49-F238E27FC236}">
                  <a16:creationId xmlns:a16="http://schemas.microsoft.com/office/drawing/2014/main" xmlns="" id="{2A9FE460-1DD2-367C-043F-3FE82D0E3357}"/>
                </a:ext>
              </a:extLst>
            </p:cNvPr>
            <p:cNvSpPr/>
            <p:nvPr/>
          </p:nvSpPr>
          <p:spPr>
            <a:xfrm>
              <a:off x="5567250" y="2052300"/>
              <a:ext cx="971550" cy="857250"/>
            </a:xfrm>
            <a:custGeom>
              <a:avLst/>
              <a:gdLst>
                <a:gd name="connsiteX0" fmla="*/ 0 w 971550"/>
                <a:gd name="connsiteY0" fmla="*/ 0 h 857250"/>
                <a:gd name="connsiteX1" fmla="*/ 666750 w 971550"/>
                <a:gd name="connsiteY1" fmla="*/ 247650 h 857250"/>
                <a:gd name="connsiteX2" fmla="*/ 895350 w 971550"/>
                <a:gd name="connsiteY2" fmla="*/ 609600 h 857250"/>
                <a:gd name="connsiteX3" fmla="*/ 971550 w 971550"/>
                <a:gd name="connsiteY3" fmla="*/ 857250 h 857250"/>
                <a:gd name="connsiteX4" fmla="*/ 971550 w 971550"/>
                <a:gd name="connsiteY4" fmla="*/ 857250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1550" h="857250">
                  <a:moveTo>
                    <a:pt x="0" y="0"/>
                  </a:moveTo>
                  <a:cubicBezTo>
                    <a:pt x="258762" y="73025"/>
                    <a:pt x="517525" y="146050"/>
                    <a:pt x="666750" y="247650"/>
                  </a:cubicBezTo>
                  <a:cubicBezTo>
                    <a:pt x="815975" y="349250"/>
                    <a:pt x="844550" y="508000"/>
                    <a:pt x="895350" y="609600"/>
                  </a:cubicBezTo>
                  <a:cubicBezTo>
                    <a:pt x="946150" y="711200"/>
                    <a:pt x="971550" y="857250"/>
                    <a:pt x="971550" y="857250"/>
                  </a:cubicBezTo>
                  <a:lnTo>
                    <a:pt x="971550" y="857250"/>
                  </a:lnTo>
                </a:path>
              </a:pathLst>
            </a:custGeom>
            <a:noFill/>
            <a:ln w="38100">
              <a:prstDash val="sysDash"/>
            </a:ln>
            <a:effectLst>
              <a:outerShdw blurRad="50800" dist="76200" dir="2700000" algn="ctr" rotWithShape="0">
                <a:srgbClr val="000000">
                  <a:alpha val="4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4F858E27-A61E-A142-449A-A5567F427384}"/>
                </a:ext>
              </a:extLst>
            </p:cNvPr>
            <p:cNvSpPr txBox="1"/>
            <p:nvPr/>
          </p:nvSpPr>
          <p:spPr>
            <a:xfrm>
              <a:off x="5894842" y="1113265"/>
              <a:ext cx="905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200" dirty="0"/>
                <a:t>Ανανέωση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A743F7E7-7ACC-1ABC-3F00-E1DC85B7D406}"/>
                </a:ext>
              </a:extLst>
            </p:cNvPr>
            <p:cNvSpPr txBox="1"/>
            <p:nvPr/>
          </p:nvSpPr>
          <p:spPr>
            <a:xfrm>
              <a:off x="6064250" y="2955484"/>
              <a:ext cx="7361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200" dirty="0"/>
                <a:t>Πτώση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408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7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50028" y="255505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Εξέλιξη Ξενοδοχειακών Μονάδων στην Ελλάδα</a:t>
            </a: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DF7830EE-5E3E-1473-8476-D7F14BF594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7955964"/>
              </p:ext>
            </p:extLst>
          </p:nvPr>
        </p:nvGraphicFramePr>
        <p:xfrm>
          <a:off x="1115616" y="891540"/>
          <a:ext cx="6840760" cy="39844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177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18374106-2C1E-45DA-6422-586ED61A7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8</a:t>
            </a:fld>
            <a:endParaRPr lang="zh-CN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62BB109-AB1A-C24F-8088-5D12E00C2D76}"/>
              </a:ext>
            </a:extLst>
          </p:cNvPr>
          <p:cNvSpPr txBox="1"/>
          <p:nvPr/>
        </p:nvSpPr>
        <p:spPr>
          <a:xfrm>
            <a:off x="964898" y="269815"/>
            <a:ext cx="79208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200">
                <a:solidFill>
                  <a:schemeClr val="accent2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Ρυθμός Μεταβολής Ξενοδοχειακών Μονάδων στην Ελλάδα</a:t>
            </a: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xmlns="" id="{3D0F1A6D-336B-0FF9-2140-19B96AC4F4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7903084"/>
              </p:ext>
            </p:extLst>
          </p:nvPr>
        </p:nvGraphicFramePr>
        <p:xfrm>
          <a:off x="1115615" y="843558"/>
          <a:ext cx="6912769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D0C13BB-A5F2-809A-F1A9-68AE02EDBE5A}"/>
              </a:ext>
            </a:extLst>
          </p:cNvPr>
          <p:cNvSpPr txBox="1"/>
          <p:nvPr/>
        </p:nvSpPr>
        <p:spPr>
          <a:xfrm>
            <a:off x="968511" y="4011910"/>
            <a:ext cx="7232173" cy="646331"/>
          </a:xfrm>
          <a:prstGeom prst="rect">
            <a:avLst/>
          </a:prstGeom>
          <a:solidFill>
            <a:srgbClr val="BA8D2D"/>
          </a:solidFill>
        </p:spPr>
        <p:txBody>
          <a:bodyPr wrap="none" rtlCol="0">
            <a:spAutoFit/>
          </a:bodyPr>
          <a:lstStyle/>
          <a:p>
            <a:pPr algn="ctr"/>
            <a:r>
              <a:rPr lang="el-GR">
                <a:solidFill>
                  <a:schemeClr val="bg1"/>
                </a:solidFill>
              </a:rPr>
              <a:t>Η εξέλιξη του ξενοδοχειακού δυναμικού δείχνει ότι η τουριστική ανάπτυξη</a:t>
            </a:r>
          </a:p>
          <a:p>
            <a:pPr algn="ctr"/>
            <a:r>
              <a:rPr lang="el-GR">
                <a:solidFill>
                  <a:schemeClr val="bg1"/>
                </a:solidFill>
              </a:rPr>
              <a:t>της χώρας έχει εισέλθει στο στάδιο της σταθεροποίησης-ωρίμανσης</a:t>
            </a:r>
          </a:p>
        </p:txBody>
      </p:sp>
    </p:spTree>
    <p:extLst>
      <p:ext uri="{BB962C8B-B14F-4D97-AF65-F5344CB8AC3E}">
        <p14:creationId xmlns:p14="http://schemas.microsoft.com/office/powerpoint/2010/main" val="143015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>
            <a:extLst>
              <a:ext uri="{FF2B5EF4-FFF2-40B4-BE49-F238E27FC236}">
                <a16:creationId xmlns:a16="http://schemas.microsoft.com/office/drawing/2014/main" xmlns="" id="{A673B2E2-D866-4EAF-8FC7-AE7577D3889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54" t="7457" r="14512" b="19561"/>
          <a:stretch/>
        </p:blipFill>
        <p:spPr>
          <a:xfrm flipH="1">
            <a:off x="-10547" y="195486"/>
            <a:ext cx="9144001" cy="5143500"/>
          </a:xfrm>
          <a:prstGeom prst="rect">
            <a:avLst/>
          </a:prstGeom>
        </p:spPr>
      </p:pic>
      <p:sp>
        <p:nvSpPr>
          <p:cNvPr id="12" name="正五边形 11"/>
          <p:cNvSpPr/>
          <p:nvPr/>
        </p:nvSpPr>
        <p:spPr>
          <a:xfrm>
            <a:off x="3465856" y="1997581"/>
            <a:ext cx="1138555" cy="1090295"/>
          </a:xfrm>
          <a:prstGeom prst="pentagon">
            <a:avLst/>
          </a:prstGeom>
          <a:solidFill>
            <a:schemeClr val="accent1"/>
          </a:solidFill>
          <a:ln>
            <a:noFill/>
          </a:ln>
          <a:effectLst>
            <a:outerShdw blurRad="127000" dist="1016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latin typeface="思源黑体 CN Light" panose="020B0300000000000000" pitchFamily="34" charset="-122"/>
              <a:ea typeface="思源黑体 CN Light" panose="020B0300000000000000" pitchFamily="34" charset="-122"/>
              <a:sym typeface="思源宋体 CN Light" panose="02020300000000000000" pitchFamily="18" charset="-122"/>
            </a:endParaRPr>
          </a:p>
        </p:txBody>
      </p:sp>
      <p:sp>
        <p:nvSpPr>
          <p:cNvPr id="8" name="TextBox 28"/>
          <p:cNvSpPr txBox="1"/>
          <p:nvPr/>
        </p:nvSpPr>
        <p:spPr>
          <a:xfrm>
            <a:off x="3210373" y="2211710"/>
            <a:ext cx="1505643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en-US" altLang="zh-CN" sz="4800" b="1" ker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0</a:t>
            </a:r>
            <a:r>
              <a:rPr lang="el-GR" altLang="zh-CN" sz="4800" b="1" kern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2</a:t>
            </a:r>
            <a:endParaRPr lang="en-US" altLang="zh-CN" sz="4800" b="1" kern="0">
              <a:ln w="18415" cmpd="sng">
                <a:noFill/>
                <a:prstDash val="solid"/>
              </a:ln>
              <a:solidFill>
                <a:schemeClr val="bg1"/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  <a:cs typeface="+mn-ea"/>
              <a:sym typeface="思源宋体 CN Light" panose="02020300000000000000" pitchFamily="18" charset="-122"/>
            </a:endParaRPr>
          </a:p>
        </p:txBody>
      </p:sp>
      <p:sp>
        <p:nvSpPr>
          <p:cNvPr id="9" name="TextBox 29"/>
          <p:cNvSpPr txBox="1"/>
          <p:nvPr/>
        </p:nvSpPr>
        <p:spPr>
          <a:xfrm>
            <a:off x="4637395" y="1881783"/>
            <a:ext cx="4233513" cy="1689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20000"/>
              </a:spcBef>
              <a:spcAft>
                <a:spcPts val="45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/>
            </a:pPr>
            <a:r>
              <a:rPr lang="el-GR" altLang="zh-CN" sz="2400" b="1">
                <a:solidFill>
                  <a:schemeClr val="accent2">
                    <a:lumMod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  <a:cs typeface="+mn-ea"/>
                <a:sym typeface="思源宋体 CN Light" panose="02020300000000000000" pitchFamily="18" charset="-122"/>
              </a:rPr>
              <a:t>Η Φέρουσα Ικανότητα Τουριστικής Ανάπτυξης της Αθήνας</a:t>
            </a:r>
            <a:endParaRPr lang="en-US" altLang="zh-CN" sz="2400" b="1">
              <a:solidFill>
                <a:schemeClr val="accent2">
                  <a:lumMod val="50000"/>
                </a:schemeClr>
              </a:solidFill>
              <a:uFillTx/>
              <a:latin typeface="思源黑体 CN Light" panose="020B0300000000000000" pitchFamily="34" charset="-122"/>
              <a:ea typeface="思源黑体 CN Light" panose="020B0300000000000000" pitchFamily="34" charset="-122"/>
              <a:cs typeface="+mn-ea"/>
              <a:sym typeface="思源宋体 CN Light" panose="02020300000000000000" pitchFamily="18" charset="-122"/>
            </a:endParaRPr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xmlns="" id="{5FB319BC-F3C6-4D02-6FA9-284346784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pPr/>
              <a:t>9</a:t>
            </a:fld>
            <a:endParaRPr lang="zh-CN" alt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xmlns="" id="{A21BA42B-41F5-3BAB-B489-296F93A8AF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727" y="352665"/>
            <a:ext cx="1080120" cy="1080120"/>
          </a:xfrm>
          <a:prstGeom prst="rect">
            <a:avLst/>
          </a:prstGeom>
        </p:spPr>
      </p:pic>
      <p:pic>
        <p:nvPicPr>
          <p:cNvPr id="4" name="Εικόνα 3" descr="Εικόνα που περιέχει κείμενο, clipart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0940174B-162F-69CF-629B-9E560B727F6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0" y="4650740"/>
            <a:ext cx="494012" cy="59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47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FIRST_PUBLISH" val="1"/>
  <p:tag name="ISPRING_PRESENTATION_TITLE" val="商务简约工作总结汇报述职报告PPT模板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freeppt7.com">
  <a:themeElements>
    <a:clrScheme name="自定义 1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BA8D2D"/>
      </a:accent1>
      <a:accent2>
        <a:srgbClr val="293247"/>
      </a:accent2>
      <a:accent3>
        <a:srgbClr val="A5A5A5"/>
      </a:accent3>
      <a:accent4>
        <a:srgbClr val="767171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4f3my3wi">
      <a:majorFont>
        <a:latin typeface="字魂59号-创粗黑"/>
        <a:ea typeface="字魂59号-创粗黑"/>
        <a:cs typeface=""/>
      </a:majorFont>
      <a:minorFont>
        <a:latin typeface="字魂59号-创粗黑"/>
        <a:ea typeface="字魂59号-创粗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ww.jpppt.com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BA8D2D"/>
      </a:accent1>
      <a:accent2>
        <a:srgbClr val="293247"/>
      </a:accent2>
      <a:accent3>
        <a:srgbClr val="A5A5A5"/>
      </a:accent3>
      <a:accent4>
        <a:srgbClr val="767171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jpppt.com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BA8D2D"/>
      </a:accent1>
      <a:accent2>
        <a:srgbClr val="293247"/>
      </a:accent2>
      <a:accent3>
        <a:srgbClr val="A5A5A5"/>
      </a:accent3>
      <a:accent4>
        <a:srgbClr val="767171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自定义 12">
    <a:dk1>
      <a:srgbClr val="000000"/>
    </a:dk1>
    <a:lt1>
      <a:srgbClr val="FFFFFF"/>
    </a:lt1>
    <a:dk2>
      <a:srgbClr val="44546A"/>
    </a:dk2>
    <a:lt2>
      <a:srgbClr val="E7E6E6"/>
    </a:lt2>
    <a:accent1>
      <a:srgbClr val="BA8D2D"/>
    </a:accent1>
    <a:accent2>
      <a:srgbClr val="293247"/>
    </a:accent2>
    <a:accent3>
      <a:srgbClr val="A5A5A5"/>
    </a:accent3>
    <a:accent4>
      <a:srgbClr val="767171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自定义 12">
    <a:dk1>
      <a:srgbClr val="000000"/>
    </a:dk1>
    <a:lt1>
      <a:srgbClr val="FFFFFF"/>
    </a:lt1>
    <a:dk2>
      <a:srgbClr val="44546A"/>
    </a:dk2>
    <a:lt2>
      <a:srgbClr val="E7E6E6"/>
    </a:lt2>
    <a:accent1>
      <a:srgbClr val="BA8D2D"/>
    </a:accent1>
    <a:accent2>
      <a:srgbClr val="293247"/>
    </a:accent2>
    <a:accent3>
      <a:srgbClr val="A5A5A5"/>
    </a:accent3>
    <a:accent4>
      <a:srgbClr val="767171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自定义 12">
    <a:dk1>
      <a:srgbClr val="000000"/>
    </a:dk1>
    <a:lt1>
      <a:srgbClr val="FFFFFF"/>
    </a:lt1>
    <a:dk2>
      <a:srgbClr val="44546A"/>
    </a:dk2>
    <a:lt2>
      <a:srgbClr val="E7E6E6"/>
    </a:lt2>
    <a:accent1>
      <a:srgbClr val="BA8D2D"/>
    </a:accent1>
    <a:accent2>
      <a:srgbClr val="293247"/>
    </a:accent2>
    <a:accent3>
      <a:srgbClr val="A5A5A5"/>
    </a:accent3>
    <a:accent4>
      <a:srgbClr val="767171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自定义 12">
    <a:dk1>
      <a:srgbClr val="000000"/>
    </a:dk1>
    <a:lt1>
      <a:srgbClr val="FFFFFF"/>
    </a:lt1>
    <a:dk2>
      <a:srgbClr val="44546A"/>
    </a:dk2>
    <a:lt2>
      <a:srgbClr val="E7E6E6"/>
    </a:lt2>
    <a:accent1>
      <a:srgbClr val="BA8D2D"/>
    </a:accent1>
    <a:accent2>
      <a:srgbClr val="293247"/>
    </a:accent2>
    <a:accent3>
      <a:srgbClr val="A5A5A5"/>
    </a:accent3>
    <a:accent4>
      <a:srgbClr val="767171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自定义 12">
    <a:dk1>
      <a:srgbClr val="000000"/>
    </a:dk1>
    <a:lt1>
      <a:srgbClr val="FFFFFF"/>
    </a:lt1>
    <a:dk2>
      <a:srgbClr val="44546A"/>
    </a:dk2>
    <a:lt2>
      <a:srgbClr val="E7E6E6"/>
    </a:lt2>
    <a:accent1>
      <a:srgbClr val="BA8D2D"/>
    </a:accent1>
    <a:accent2>
      <a:srgbClr val="293247"/>
    </a:accent2>
    <a:accent3>
      <a:srgbClr val="A5A5A5"/>
    </a:accent3>
    <a:accent4>
      <a:srgbClr val="767171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44546A"/>
    </a:dk2>
    <a:lt2>
      <a:srgbClr val="E7E6E6"/>
    </a:lt2>
    <a:accent1>
      <a:srgbClr val="BA8D2D"/>
    </a:accent1>
    <a:accent2>
      <a:srgbClr val="293247"/>
    </a:accent2>
    <a:accent3>
      <a:srgbClr val="A5A5A5"/>
    </a:accent3>
    <a:accent4>
      <a:srgbClr val="767171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586</Words>
  <Application>Microsoft Office PowerPoint</Application>
  <PresentationFormat>Προβολή στην οθόνη (16:9)</PresentationFormat>
  <Paragraphs>136</Paragraphs>
  <Slides>21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11</vt:i4>
      </vt:variant>
      <vt:variant>
        <vt:lpstr>Θέμα</vt:lpstr>
      </vt:variant>
      <vt:variant>
        <vt:i4>3</vt:i4>
      </vt:variant>
      <vt:variant>
        <vt:lpstr>Τίτλοι διαφανειών</vt:lpstr>
      </vt:variant>
      <vt:variant>
        <vt:i4>21</vt:i4>
      </vt:variant>
    </vt:vector>
  </HeadingPairs>
  <TitlesOfParts>
    <vt:vector size="35" baseType="lpstr">
      <vt:lpstr>微软雅黑</vt:lpstr>
      <vt:lpstr>宋体</vt:lpstr>
      <vt:lpstr>Arial</vt:lpstr>
      <vt:lpstr>Calibri</vt:lpstr>
      <vt:lpstr>Cambria</vt:lpstr>
      <vt:lpstr>Cambria Math</vt:lpstr>
      <vt:lpstr>Times New Roman</vt:lpstr>
      <vt:lpstr>Wingdings</vt:lpstr>
      <vt:lpstr>字魂59号-创粗黑</vt:lpstr>
      <vt:lpstr>思源宋体 CN Light</vt:lpstr>
      <vt:lpstr>思源黑体 CN Light</vt:lpstr>
      <vt:lpstr>www.freeppt7.com</vt:lpstr>
      <vt:lpstr>www.jpppt.com</vt:lpstr>
      <vt:lpstr>1_www.jpppt.com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templates</dc:title>
  <dc:subject>work report</dc:subject>
  <dc:creator>ITEP</dc:creator>
  <cp:lastModifiedBy>Poly</cp:lastModifiedBy>
  <cp:revision>7</cp:revision>
  <dcterms:created xsi:type="dcterms:W3CDTF">2016-05-27T01:37:00Z</dcterms:created>
  <dcterms:modified xsi:type="dcterms:W3CDTF">2022-12-12T16:43:12Z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2052-11.1.0.8976</vt:lpwstr>
  </property>
  <property fmtid="{D5CDD505-2E9C-101B-9397-08002B2CF9AE}" pid="3" name="KSORubyTemplateID">
    <vt:lpwstr>2</vt:lpwstr>
  </property>
</Properties>
</file>