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7825" r:id="rId2"/>
    <p:sldId id="214570782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F0BCF91D-2343-E585-87E0-6CB8E08A2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58" y="759070"/>
            <a:ext cx="3027142" cy="1676906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στιγμιότυπο οθόνης, γραμματοσειρά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F4EF468E-CABF-F6CF-7456-C4F9A9FD9A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0" y="4380633"/>
            <a:ext cx="3749534" cy="867642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αμματοσειρά, στιγμιότυπο οθόνης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B03BC746-B9EB-70D1-C1E6-FE5C305C57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85" y="4442330"/>
            <a:ext cx="4371218" cy="744248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44ED4D8B-3017-63BD-78C2-79C1B4D1F5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17" y="4571507"/>
            <a:ext cx="772864" cy="4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6AFDC7-F407-3BAC-4E9B-E5A7435D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D320C2-91DD-EE43-C976-B1BF457F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6281D1-503D-EE04-95D3-8002A457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595057-0DB8-4DCE-A178-22206AB2722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8F72BC-B3B4-D8DC-6011-89CFB93C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A2511E-9474-5DC2-B7AD-A0F2575B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B7952-48C8-42B2-C7F8-3FF62985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ADA5EA-785D-A0CD-E1B2-3B87263D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2CD20C-A370-1002-C02D-7F914194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2C4E3-B860-40D8-BA83-8DC4B92FA6A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6000C4-9BA0-38FB-02B9-F424CEAB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A624D4-7248-1A34-1855-4F186F8B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B8F7B0-2118-51CD-7149-2DF3F777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F71814-39CF-F855-9BED-1279DABC0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B3E71E-03FF-3A66-AF4E-BDCF50E36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F26CA00-A27A-3A9A-DF98-578E6A61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9E2FF-ACED-4821-8AA6-98F83F061535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930E32-A33A-0F12-1170-C8DAA76D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EB2A47-3E77-2F55-7966-228F7204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66BEB-23D1-C9D3-DAA4-E0CB8E4A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0B06AE-FE93-B8F6-8C56-44ADE7F7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039C14-1541-CF15-DADF-9D62DC21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FA72C55-B9A6-C883-ADD8-9516755E2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3163840-17FA-9F2C-ED2B-CC48A47A6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B9F0733-1542-2BC6-2BD3-8E127363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53682-234B-4C68-B12B-E037AA2B985E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F9F7F1C-D305-06F3-DF54-3079AB30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DCEC1BD-1595-9396-5E82-D4DE4D59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96255-DC6A-86EE-0B93-26CCB8A0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7156C48-2767-D2AB-A9EC-8FE66752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4F606-1D0E-4242-9AA5-4A22C3DF5A52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2062E95-4CEC-153E-DF05-16749B81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C28F511-BC25-1F4F-8EBD-2DF775A4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9E7AFCD-260D-74FC-7381-BDC7A038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FB854-8BB6-4FB0-8666-9C95534D30AC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6474D5B-180C-D35A-327B-F50751BC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09EE653-EC67-E721-D583-248B1112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D503-D1B6-4A67-8FF5-CE1B1532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D78E3C-4F58-A33A-ADFB-0FE1E203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925" y="1304956"/>
            <a:ext cx="11158555" cy="487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BA58C7-45BE-C6B7-B3E9-BC9AB07F4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809" y="62748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705D503-D1B6-4A67-8FF5-CE1B15326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Εικόνα 6" descr="Εικόνα που περιέχει στιγμιότυπο οθόνης, νερ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420EB6A-4924-678B-E152-9AFF0EB6F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135"/>
          <a:stretch/>
        </p:blipFill>
        <p:spPr>
          <a:xfrm rot="10800000">
            <a:off x="0" y="0"/>
            <a:ext cx="12192000" cy="1086928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9C43B18F-0330-08DF-8527-07BFA13C12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32" y="218026"/>
            <a:ext cx="2757203" cy="616193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A0CECE6-EA08-9314-256A-84EEED26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" y="43129"/>
            <a:ext cx="8471950" cy="99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04EFC0E1-1177-BF1B-2B19-96E217B2CAF7}"/>
              </a:ext>
            </a:extLst>
          </p:cNvPr>
          <p:cNvGrpSpPr/>
          <p:nvPr userDrawn="1"/>
        </p:nvGrpSpPr>
        <p:grpSpPr>
          <a:xfrm>
            <a:off x="0" y="6264345"/>
            <a:ext cx="12192000" cy="264043"/>
            <a:chOff x="0" y="6264345"/>
            <a:chExt cx="12192000" cy="264043"/>
          </a:xfrm>
        </p:grpSpPr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61931603-2272-C756-E63C-99F783B6B627}"/>
                </a:ext>
              </a:extLst>
            </p:cNvPr>
            <p:cNvCxnSpPr/>
            <p:nvPr userDrawn="1"/>
          </p:nvCxnSpPr>
          <p:spPr>
            <a:xfrm>
              <a:off x="0" y="6264345"/>
              <a:ext cx="12192000" cy="0"/>
            </a:xfrm>
            <a:prstGeom prst="line">
              <a:avLst/>
            </a:prstGeom>
            <a:ln>
              <a:solidFill>
                <a:srgbClr val="1651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8129EE68-E359-0B7E-5D7B-B961A211853C}"/>
                </a:ext>
              </a:extLst>
            </p:cNvPr>
            <p:cNvSpPr/>
            <p:nvPr userDrawn="1"/>
          </p:nvSpPr>
          <p:spPr>
            <a:xfrm>
              <a:off x="10744200" y="6337431"/>
              <a:ext cx="182880" cy="190957"/>
            </a:xfrm>
            <a:prstGeom prst="ellipse">
              <a:avLst/>
            </a:prstGeom>
            <a:solidFill>
              <a:srgbClr val="FFD530"/>
            </a:solidFill>
            <a:ln>
              <a:solidFill>
                <a:srgbClr val="1651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Οβάλ 11">
              <a:extLst>
                <a:ext uri="{FF2B5EF4-FFF2-40B4-BE49-F238E27FC236}">
                  <a16:creationId xmlns:a16="http://schemas.microsoft.com/office/drawing/2014/main" id="{0EEFEDF9-805F-3BC3-E8A3-33DF6CA56539}"/>
                </a:ext>
              </a:extLst>
            </p:cNvPr>
            <p:cNvSpPr/>
            <p:nvPr userDrawn="1"/>
          </p:nvSpPr>
          <p:spPr>
            <a:xfrm>
              <a:off x="11010900" y="6337431"/>
              <a:ext cx="182880" cy="190957"/>
            </a:xfrm>
            <a:prstGeom prst="ellipse">
              <a:avLst/>
            </a:prstGeom>
            <a:noFill/>
            <a:ln>
              <a:solidFill>
                <a:srgbClr val="1651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Οβάλ 12">
              <a:extLst>
                <a:ext uri="{FF2B5EF4-FFF2-40B4-BE49-F238E27FC236}">
                  <a16:creationId xmlns:a16="http://schemas.microsoft.com/office/drawing/2014/main" id="{96F7766D-59EB-5234-F68D-70644CE23B6B}"/>
                </a:ext>
              </a:extLst>
            </p:cNvPr>
            <p:cNvSpPr/>
            <p:nvPr userDrawn="1"/>
          </p:nvSpPr>
          <p:spPr>
            <a:xfrm>
              <a:off x="11277600" y="6337430"/>
              <a:ext cx="182880" cy="190957"/>
            </a:xfrm>
            <a:prstGeom prst="ellipse">
              <a:avLst/>
            </a:prstGeom>
            <a:noFill/>
            <a:ln>
              <a:solidFill>
                <a:srgbClr val="1651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Εικόνα 3" descr="Εικόνα που περιέχει κείμενο, γραμματοσειρά, στιγμιότυπο οθόνης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D6D23CE5-D8F9-14C2-D200-591D929E62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39" y="6264345"/>
            <a:ext cx="3086989" cy="5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C5F4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C5F4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C5F4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C5F4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C5F4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C632581-2154-D213-0723-9CE4C26AE8E1}"/>
              </a:ext>
            </a:extLst>
          </p:cNvPr>
          <p:cNvSpPr/>
          <p:nvPr/>
        </p:nvSpPr>
        <p:spPr>
          <a:xfrm>
            <a:off x="312142" y="4417704"/>
            <a:ext cx="11464222" cy="1563266"/>
          </a:xfrm>
          <a:prstGeom prst="roundRect">
            <a:avLst>
              <a:gd name="adj" fmla="val 15980"/>
            </a:avLst>
          </a:prstGeom>
          <a:solidFill>
            <a:srgbClr val="A0E5F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21AA0699-8874-17EA-56B4-415FADA83D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62" y="6290314"/>
            <a:ext cx="3038499" cy="487429"/>
          </a:xfrm>
          <a:prstGeom prst="rect">
            <a:avLst/>
          </a:prstGeom>
        </p:spPr>
      </p:pic>
      <p:sp>
        <p:nvSpPr>
          <p:cNvPr id="10" name="Ορθογώνιο 2">
            <a:extLst>
              <a:ext uri="{FF2B5EF4-FFF2-40B4-BE49-F238E27FC236}">
                <a16:creationId xmlns:a16="http://schemas.microsoft.com/office/drawing/2014/main" id="{3F8386FF-C52C-8447-B1DF-A8602CE366FE}"/>
              </a:ext>
            </a:extLst>
          </p:cNvPr>
          <p:cNvSpPr/>
          <p:nvPr/>
        </p:nvSpPr>
        <p:spPr>
          <a:xfrm>
            <a:off x="0" y="0"/>
            <a:ext cx="6737219" cy="1075217"/>
          </a:xfrm>
          <a:prstGeom prst="rect">
            <a:avLst/>
          </a:prstGeom>
          <a:noFill/>
          <a:ln>
            <a:solidFill>
              <a:srgbClr val="0F4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Ενεργές Δράσεις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1047A3-D1E3-8923-A23D-C78C240C47E2}"/>
              </a:ext>
            </a:extLst>
          </p:cNvPr>
          <p:cNvSpPr/>
          <p:nvPr/>
        </p:nvSpPr>
        <p:spPr>
          <a:xfrm>
            <a:off x="533072" y="1407912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1A179-C425-BF94-9728-970EC27A4BA5}"/>
              </a:ext>
            </a:extLst>
          </p:cNvPr>
          <p:cNvSpPr txBox="1"/>
          <p:nvPr/>
        </p:nvSpPr>
        <p:spPr>
          <a:xfrm>
            <a:off x="785661" y="1356334"/>
            <a:ext cx="109907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Φωτοβολταϊκά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στη Στέγη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238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033911-6263-2040-F1B7-F4D696DFAE28}"/>
              </a:ext>
            </a:extLst>
          </p:cNvPr>
          <p:cNvSpPr/>
          <p:nvPr/>
        </p:nvSpPr>
        <p:spPr>
          <a:xfrm>
            <a:off x="533072" y="1909502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75BB4-DB75-6B7E-8DA8-1CE3BC3149DD}"/>
              </a:ext>
            </a:extLst>
          </p:cNvPr>
          <p:cNvSpPr txBox="1"/>
          <p:nvPr/>
        </p:nvSpPr>
        <p:spPr>
          <a:xfrm>
            <a:off x="785661" y="2282006"/>
            <a:ext cx="109907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Παραγωγικές Επενδύσεις Πράσινης Οικονομίας και R&amp;D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Produc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-e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Green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εκ.€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F4E8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B973D4-9B2C-22F4-8CF8-B08C80DF97C1}"/>
              </a:ext>
            </a:extLst>
          </p:cNvPr>
          <p:cNvSpPr/>
          <p:nvPr/>
        </p:nvSpPr>
        <p:spPr>
          <a:xfrm>
            <a:off x="525077" y="2750563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65BCE-7574-843E-12A4-A707D979AAD1}"/>
              </a:ext>
            </a:extLst>
          </p:cNvPr>
          <p:cNvSpPr txBox="1"/>
          <p:nvPr/>
        </p:nvSpPr>
        <p:spPr>
          <a:xfrm>
            <a:off x="777667" y="2690418"/>
            <a:ext cx="109907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Πράσινα Ταξί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39 εκ.€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F4E8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AE67F6-B2B3-8D0B-6D52-A29104334603}"/>
              </a:ext>
            </a:extLst>
          </p:cNvPr>
          <p:cNvSpPr/>
          <p:nvPr/>
        </p:nvSpPr>
        <p:spPr>
          <a:xfrm>
            <a:off x="533072" y="4081172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E129D-223C-4BAB-FD44-249D91EC25FF}"/>
              </a:ext>
            </a:extLst>
          </p:cNvPr>
          <p:cNvSpPr txBox="1"/>
          <p:nvPr/>
        </p:nvSpPr>
        <p:spPr>
          <a:xfrm>
            <a:off x="785661" y="4021027"/>
            <a:ext cx="46367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Τουρισμός: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F4E8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3D8B2C-6E94-32B7-8530-1D0ABD157395}"/>
              </a:ext>
            </a:extLst>
          </p:cNvPr>
          <p:cNvSpPr/>
          <p:nvPr/>
        </p:nvSpPr>
        <p:spPr>
          <a:xfrm>
            <a:off x="533072" y="3245241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313C36-9A56-F5CA-598F-59FD242BE0F5}"/>
              </a:ext>
            </a:extLst>
          </p:cNvPr>
          <p:cNvSpPr txBox="1"/>
          <p:nvPr/>
        </p:nvSpPr>
        <p:spPr>
          <a:xfrm>
            <a:off x="785662" y="3177552"/>
            <a:ext cx="108732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Πρόγραμμα SMART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Readiness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vouchers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για την εγκατάσταση οπτικών ινών σε κτίρια)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DB6C4A-E011-96FE-279F-2309AF57493E}"/>
              </a:ext>
            </a:extLst>
          </p:cNvPr>
          <p:cNvSpPr/>
          <p:nvPr/>
        </p:nvSpPr>
        <p:spPr>
          <a:xfrm>
            <a:off x="542802" y="4748922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37FA9-A7A1-8E8B-CD2A-25D9FFEC9F63}"/>
              </a:ext>
            </a:extLst>
          </p:cNvPr>
          <p:cNvSpPr txBox="1"/>
          <p:nvPr/>
        </p:nvSpPr>
        <p:spPr>
          <a:xfrm>
            <a:off x="757292" y="4680529"/>
            <a:ext cx="19219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Προσβάσιμες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Παραλίες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17,1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4D9169-C8DE-4B30-949B-5C6467844FF6}"/>
              </a:ext>
            </a:extLst>
          </p:cNvPr>
          <p:cNvSpPr/>
          <p:nvPr/>
        </p:nvSpPr>
        <p:spPr>
          <a:xfrm>
            <a:off x="2839688" y="4748922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D0295C-E131-57B7-41A9-870D07F39357}"/>
              </a:ext>
            </a:extLst>
          </p:cNvPr>
          <p:cNvSpPr txBox="1"/>
          <p:nvPr/>
        </p:nvSpPr>
        <p:spPr>
          <a:xfrm>
            <a:off x="3054178" y="4680529"/>
            <a:ext cx="27419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Αναβάθμιση Χιονοδρομικών Κέντρων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53,7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251233-745B-3347-D280-E2A982E7FD66}"/>
              </a:ext>
            </a:extLst>
          </p:cNvPr>
          <p:cNvSpPr/>
          <p:nvPr/>
        </p:nvSpPr>
        <p:spPr>
          <a:xfrm>
            <a:off x="6045198" y="4748922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FCF46C-8F0C-8C52-7599-46DD087ECEBB}"/>
              </a:ext>
            </a:extLst>
          </p:cNvPr>
          <p:cNvSpPr txBox="1"/>
          <p:nvPr/>
        </p:nvSpPr>
        <p:spPr>
          <a:xfrm>
            <a:off x="6259687" y="4680529"/>
            <a:ext cx="26082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Ορεινός Τουρισμός (Ορειβατικά Καταφύγια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&amp;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ονοπάτια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2,5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0A9B2E-D06E-FA73-A33F-7B342127A09D}"/>
              </a:ext>
            </a:extLst>
          </p:cNvPr>
          <p:cNvSpPr/>
          <p:nvPr/>
        </p:nvSpPr>
        <p:spPr>
          <a:xfrm>
            <a:off x="9028424" y="4748922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6F0FE5-5081-FD5A-159B-B6EA304A1C8A}"/>
              </a:ext>
            </a:extLst>
          </p:cNvPr>
          <p:cNvSpPr txBox="1"/>
          <p:nvPr/>
        </p:nvSpPr>
        <p:spPr>
          <a:xfrm>
            <a:off x="9242914" y="4680529"/>
            <a:ext cx="24062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Αναβάθμιση Τουριστικών λιμένων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139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58760-3871-C7F1-A8D7-6178EE2A09BC}"/>
              </a:ext>
            </a:extLst>
          </p:cNvPr>
          <p:cNvSpPr txBox="1"/>
          <p:nvPr/>
        </p:nvSpPr>
        <p:spPr>
          <a:xfrm>
            <a:off x="785661" y="1814262"/>
            <a:ext cx="109907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Φορτίζω Παντού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Π/Υ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79,7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71DA9A78-AB40-C6BE-1CE4-82407BA8F1D5}"/>
              </a:ext>
            </a:extLst>
          </p:cNvPr>
          <p:cNvSpPr/>
          <p:nvPr/>
        </p:nvSpPr>
        <p:spPr>
          <a:xfrm>
            <a:off x="542802" y="2344521"/>
            <a:ext cx="125930" cy="125930"/>
          </a:xfrm>
          <a:prstGeom prst="ellipse">
            <a:avLst/>
          </a:prstGeom>
          <a:solidFill>
            <a:srgbClr val="F8CF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10670875" y="6312981"/>
            <a:ext cx="845389" cy="32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9136809" y="62748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CBE49-12C8-4B89-A1AE-1C6FC8515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9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281EB2D-FF65-AA60-23A2-313E21FB6E3B}"/>
              </a:ext>
            </a:extLst>
          </p:cNvPr>
          <p:cNvSpPr txBox="1"/>
          <p:nvPr/>
        </p:nvSpPr>
        <p:spPr>
          <a:xfrm>
            <a:off x="2052978" y="1900410"/>
            <a:ext cx="33726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Εξοικονομώ για Επιχειρήσεις </a:t>
            </a:r>
            <a:endParaRPr kumimoji="0" lang="en-GR" sz="18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EE7D7C1-9674-6D51-078B-A1A23045DBED}"/>
              </a:ext>
            </a:extLst>
          </p:cNvPr>
          <p:cNvSpPr/>
          <p:nvPr/>
        </p:nvSpPr>
        <p:spPr>
          <a:xfrm>
            <a:off x="1450884" y="2398296"/>
            <a:ext cx="9290231" cy="3016931"/>
          </a:xfrm>
          <a:prstGeom prst="roundRect">
            <a:avLst>
              <a:gd name="adj" fmla="val 9948"/>
            </a:avLst>
          </a:prstGeom>
          <a:solidFill>
            <a:srgbClr val="A0E5F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21AA0699-8874-17EA-56B4-415FADA83D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00" y="6273850"/>
            <a:ext cx="2960861" cy="487429"/>
          </a:xfrm>
          <a:prstGeom prst="rect">
            <a:avLst/>
          </a:prstGeom>
        </p:spPr>
      </p:pic>
      <p:sp>
        <p:nvSpPr>
          <p:cNvPr id="10" name="Ορθογώνιο 2">
            <a:extLst>
              <a:ext uri="{FF2B5EF4-FFF2-40B4-BE49-F238E27FC236}">
                <a16:creationId xmlns:a16="http://schemas.microsoft.com/office/drawing/2014/main" id="{3F8386FF-C52C-8447-B1DF-A8602CE366FE}"/>
              </a:ext>
            </a:extLst>
          </p:cNvPr>
          <p:cNvSpPr/>
          <p:nvPr/>
        </p:nvSpPr>
        <p:spPr>
          <a:xfrm>
            <a:off x="0" y="-7057"/>
            <a:ext cx="7703389" cy="1075217"/>
          </a:xfrm>
          <a:prstGeom prst="rect">
            <a:avLst/>
          </a:prstGeom>
          <a:noFill/>
          <a:ln>
            <a:solidFill>
              <a:srgbClr val="0F4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Αναμενόμενες Δράσεις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52523A-E540-B08F-B5F9-F7E92230C6D0}"/>
              </a:ext>
            </a:extLst>
          </p:cNvPr>
          <p:cNvSpPr/>
          <p:nvPr/>
        </p:nvSpPr>
        <p:spPr>
          <a:xfrm>
            <a:off x="1838489" y="3725680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B2CCD7-ECAB-55A0-9AFB-E6C9060DD068}"/>
              </a:ext>
            </a:extLst>
          </p:cNvPr>
          <p:cNvSpPr txBox="1"/>
          <p:nvPr/>
        </p:nvSpPr>
        <p:spPr>
          <a:xfrm>
            <a:off x="2052977" y="3669280"/>
            <a:ext cx="63664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Εγκατάσταση ενεργειακά αποδοτικού εξοπλισμού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90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17F67F-AD31-0226-1BD7-1EAD0589E99C}"/>
              </a:ext>
            </a:extLst>
          </p:cNvPr>
          <p:cNvSpPr/>
          <p:nvPr/>
        </p:nvSpPr>
        <p:spPr>
          <a:xfrm>
            <a:off x="1838489" y="2900485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C0D198-BE5E-1BB8-0E20-77FED3315015}"/>
              </a:ext>
            </a:extLst>
          </p:cNvPr>
          <p:cNvSpPr txBox="1"/>
          <p:nvPr/>
        </p:nvSpPr>
        <p:spPr>
          <a:xfrm>
            <a:off x="2052978" y="2844085"/>
            <a:ext cx="86881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Ολοκληρωμένες παρεμβάσεις ενεργειακής απόδοσης στον τριτογενή τομέα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200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F95624-BDC3-AA22-A2CC-0A5D502501BB}"/>
              </a:ext>
            </a:extLst>
          </p:cNvPr>
          <p:cNvSpPr/>
          <p:nvPr/>
        </p:nvSpPr>
        <p:spPr>
          <a:xfrm>
            <a:off x="1838490" y="4556821"/>
            <a:ext cx="125930" cy="12593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DD0BEB-4DB9-7C2A-6627-CF90B37A4F7B}"/>
              </a:ext>
            </a:extLst>
          </p:cNvPr>
          <p:cNvSpPr txBox="1"/>
          <p:nvPr/>
        </p:nvSpPr>
        <p:spPr>
          <a:xfrm>
            <a:off x="2052977" y="4500421"/>
            <a:ext cx="8117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Αυτοπαραγωγή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με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Φωτοβολταϊκά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F4E8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και Μπαταρίες για βιομηχανίες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160 εκ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18BFD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€</a:t>
            </a:r>
            <a:endParaRPr kumimoji="0" lang="en-GR" sz="1600" b="1" i="0" u="none" strike="noStrike" kern="1200" cap="none" spc="0" normalizeH="0" baseline="0" noProof="0" dirty="0">
              <a:ln>
                <a:noFill/>
              </a:ln>
              <a:solidFill>
                <a:srgbClr val="18BFD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D87B71-AD3F-B0CE-BEB1-E5344EEC359D}"/>
              </a:ext>
            </a:extLst>
          </p:cNvPr>
          <p:cNvSpPr/>
          <p:nvPr/>
        </p:nvSpPr>
        <p:spPr>
          <a:xfrm>
            <a:off x="1838489" y="1958374"/>
            <a:ext cx="125930" cy="125930"/>
          </a:xfrm>
          <a:prstGeom prst="ellipse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0670875" y="6312981"/>
            <a:ext cx="845389" cy="32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9136809" y="62748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CBE49-12C8-4B89-A1AE-1C6FC8515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4763"/>
      </p:ext>
    </p:extLst>
  </p:cSld>
  <p:clrMapOvr>
    <a:masterClrMapping/>
  </p:clrMapOvr>
</p:sld>
</file>

<file path=ppt/theme/theme1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Ευρεία οθόνη</PresentationFormat>
  <Paragraphs>24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Trebuchet MS</vt:lpstr>
      <vt:lpstr>1_Προσαρμοσμένη σχεδίαση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2024-02-29T12:16:15Z</dcterms:created>
  <dcterms:modified xsi:type="dcterms:W3CDTF">2024-02-29T12:16:47Z</dcterms:modified>
</cp:coreProperties>
</file>